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1"/>
  </p:notesMasterIdLst>
  <p:handoutMasterIdLst>
    <p:handoutMasterId r:id="rId12"/>
  </p:handoutMasterIdLst>
  <p:sldIdLst>
    <p:sldId id="299" r:id="rId2"/>
    <p:sldId id="302" r:id="rId3"/>
    <p:sldId id="318" r:id="rId4"/>
    <p:sldId id="258" r:id="rId5"/>
    <p:sldId id="278" r:id="rId6"/>
    <p:sldId id="323" r:id="rId7"/>
    <p:sldId id="335" r:id="rId8"/>
    <p:sldId id="337" r:id="rId9"/>
    <p:sldId id="270" r:id="rId1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94588" autoAdjust="0"/>
  </p:normalViewPr>
  <p:slideViewPr>
    <p:cSldViewPr>
      <p:cViewPr varScale="1">
        <p:scale>
          <a:sx n="107" d="100"/>
          <a:sy n="107" d="100"/>
        </p:scale>
        <p:origin x="1760"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r>
              <a:rPr lang="en-US"/>
              <a:t>REVEL Films</a:t>
            </a: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2AE355C5-665F-4A3D-A8FA-4AB3CE0B4B1D}" type="datetimeFigureOut">
              <a:rPr lang="en-US"/>
              <a:pPr>
                <a:defRPr/>
              </a:pPr>
              <a:t>8/17/22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8C400B7C-A59A-4071-925A-1B833A5B1789}"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sldNum="0" ftr="0" dt="0"/>
</p:handoutMaster>
</file>

<file path=ppt/media/image1.jpeg>
</file>

<file path=ppt/media/image10.jpeg>
</file>

<file path=ppt/media/image11.jpeg>
</file>

<file path=ppt/media/image12.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r>
              <a:rPr lang="en-US"/>
              <a:t>REVEL Films</a:t>
            </a: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A60B9BE3-D9DE-4C24-B06E-1F689734DD4B}" type="datetimeFigureOut">
              <a:rPr lang="en-US"/>
              <a:pPr>
                <a:defRPr/>
              </a:pPr>
              <a:t>8/17/22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D09606FB-1FE8-42BB-AA6B-B174C8884476}" type="slidenum">
              <a:rPr lang="en-US"/>
              <a:pPr>
                <a:defRPr/>
              </a:pPr>
              <a:t>‹#›</a:t>
            </a:fld>
            <a:endParaRPr lang="en-US"/>
          </a:p>
        </p:txBody>
      </p:sp>
    </p:spTree>
  </p:cSld>
  <p:clrMap bg1="lt1" tx1="dk1" bg2="lt2" tx2="dk2" accent1="accent1" accent2="accent2" accent3="accent3" accent4="accent4" accent5="accent5" accent6="accent6" hlink="hlink" folHlink="folHlink"/>
  <p:hf sldNum="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a:defRPr/>
            </a:pPr>
            <a:r>
              <a:rPr lang="en-US"/>
              <a:t>REVEL Films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422030" y="1371600"/>
            <a:ext cx="82296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ctr">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dirty="0"/>
              <a:t>Click to edit Master title style</a:t>
            </a:r>
          </a:p>
        </p:txBody>
      </p:sp>
      <p:sp>
        <p:nvSpPr>
          <p:cNvPr id="28" name="Date Placeholder 27"/>
          <p:cNvSpPr>
            <a:spLocks noGrp="1"/>
          </p:cNvSpPr>
          <p:nvPr>
            <p:ph type="dt" sz="half" idx="10"/>
          </p:nvPr>
        </p:nvSpPr>
        <p:spPr/>
        <p:txBody>
          <a:bodyPr/>
          <a:lstStyle/>
          <a:p>
            <a:pPr>
              <a:defRPr/>
            </a:pPr>
            <a:fld id="{80ED5EC0-AE35-4439-8688-6F2D74583BAA}" type="datetime1">
              <a:rPr lang="en-US" smtClean="0"/>
              <a:pPr>
                <a:defRPr/>
              </a:pPr>
              <a:t>8/17/22</a:t>
            </a:fld>
            <a:endParaRPr lang="en-IN" dirty="0"/>
          </a:p>
        </p:txBody>
      </p:sp>
      <p:sp>
        <p:nvSpPr>
          <p:cNvPr id="17" name="Footer Placeholder 16"/>
          <p:cNvSpPr>
            <a:spLocks noGrp="1"/>
          </p:cNvSpPr>
          <p:nvPr>
            <p:ph type="ftr" sz="quarter" idx="11"/>
          </p:nvPr>
        </p:nvSpPr>
        <p:spPr/>
        <p:txBody>
          <a:bodyPr/>
          <a:lstStyle/>
          <a:p>
            <a:pPr>
              <a:defRPr/>
            </a:pPr>
            <a:r>
              <a:rPr lang="en-IN"/>
              <a:t>Confidential &amp; Proprietary</a:t>
            </a:r>
            <a:endParaRPr lang="en-IN" dirty="0"/>
          </a:p>
        </p:txBody>
      </p:sp>
      <p:sp>
        <p:nvSpPr>
          <p:cNvPr id="29" name="Slide Number Placeholder 28"/>
          <p:cNvSpPr>
            <a:spLocks noGrp="1"/>
          </p:cNvSpPr>
          <p:nvPr>
            <p:ph type="sldNum" sz="quarter" idx="12"/>
          </p:nvPr>
        </p:nvSpPr>
        <p:spPr/>
        <p:txBody>
          <a:bodyPr/>
          <a:lstStyle/>
          <a:p>
            <a:pPr>
              <a:defRPr/>
            </a:pPr>
            <a:fld id="{11AD5EFA-C56B-479A-9E6A-376969137520}" type="slidenum">
              <a:rPr lang="en-IN" smtClean="0"/>
              <a:pPr>
                <a:defRPr/>
              </a:pPr>
              <a:t>‹#›</a:t>
            </a:fld>
            <a:endParaRPr lang="en-IN"/>
          </a:p>
        </p:txBody>
      </p:sp>
      <p:sp>
        <p:nvSpPr>
          <p:cNvPr id="9" name="Subtitle 8"/>
          <p:cNvSpPr>
            <a:spLocks noGrp="1"/>
          </p:cNvSpPr>
          <p:nvPr>
            <p:ph type="subTitle" idx="1"/>
          </p:nvPr>
        </p:nvSpPr>
        <p:spPr>
          <a:xfrm>
            <a:off x="1371600" y="3331698"/>
            <a:ext cx="6400800" cy="1752600"/>
          </a:xfrm>
        </p:spPr>
        <p:txBody>
          <a:bodyPr/>
          <a:lstStyle>
            <a:lvl1pPr marL="0" indent="0" algn="ct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defRPr/>
            </a:pPr>
            <a:fld id="{6A036C15-8EEA-4698-8AE0-B7D71ABCD333}" type="datetime1">
              <a:rPr lang="en-US" smtClean="0"/>
              <a:pPr>
                <a:defRPr/>
              </a:pPr>
              <a:t>8/17/22</a:t>
            </a:fld>
            <a:endParaRPr lang="en-IN"/>
          </a:p>
        </p:txBody>
      </p:sp>
      <p:sp>
        <p:nvSpPr>
          <p:cNvPr id="5" name="Footer Placeholder 4"/>
          <p:cNvSpPr>
            <a:spLocks noGrp="1"/>
          </p:cNvSpPr>
          <p:nvPr>
            <p:ph type="ftr" sz="quarter" idx="11"/>
          </p:nvPr>
        </p:nvSpPr>
        <p:spPr/>
        <p:txBody>
          <a:bodyPr/>
          <a:lstStyle/>
          <a:p>
            <a:pPr>
              <a:defRPr/>
            </a:pPr>
            <a:r>
              <a:rPr lang="en-IN"/>
              <a:t>Confidential &amp; Proprietary</a:t>
            </a:r>
          </a:p>
        </p:txBody>
      </p:sp>
      <p:sp>
        <p:nvSpPr>
          <p:cNvPr id="6" name="Slide Number Placeholder 5"/>
          <p:cNvSpPr>
            <a:spLocks noGrp="1"/>
          </p:cNvSpPr>
          <p:nvPr>
            <p:ph type="sldNum" sz="quarter" idx="12"/>
          </p:nvPr>
        </p:nvSpPr>
        <p:spPr/>
        <p:txBody>
          <a:bodyPr/>
          <a:lstStyle/>
          <a:p>
            <a:pPr>
              <a:defRPr/>
            </a:pPr>
            <a:fld id="{0A16CC41-1C36-449D-9E0C-5DCBCD79E843}" type="slidenum">
              <a:rPr lang="en-IN" smtClean="0"/>
              <a:pPr>
                <a:defRPr/>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defRPr/>
            </a:pPr>
            <a:fld id="{009B275A-4DDE-48EF-9554-575302AEA508}" type="datetime1">
              <a:rPr lang="en-US" smtClean="0"/>
              <a:pPr>
                <a:defRPr/>
              </a:pPr>
              <a:t>8/17/22</a:t>
            </a:fld>
            <a:endParaRPr lang="en-IN"/>
          </a:p>
        </p:txBody>
      </p:sp>
      <p:sp>
        <p:nvSpPr>
          <p:cNvPr id="5" name="Footer Placeholder 4"/>
          <p:cNvSpPr>
            <a:spLocks noGrp="1"/>
          </p:cNvSpPr>
          <p:nvPr>
            <p:ph type="ftr" sz="quarter" idx="11"/>
          </p:nvPr>
        </p:nvSpPr>
        <p:spPr/>
        <p:txBody>
          <a:bodyPr/>
          <a:lstStyle/>
          <a:p>
            <a:pPr>
              <a:defRPr/>
            </a:pPr>
            <a:r>
              <a:rPr lang="en-IN"/>
              <a:t>Confidential &amp; Proprietary</a:t>
            </a:r>
          </a:p>
        </p:txBody>
      </p:sp>
      <p:sp>
        <p:nvSpPr>
          <p:cNvPr id="6" name="Slide Number Placeholder 5"/>
          <p:cNvSpPr>
            <a:spLocks noGrp="1"/>
          </p:cNvSpPr>
          <p:nvPr>
            <p:ph type="sldNum" sz="quarter" idx="12"/>
          </p:nvPr>
        </p:nvSpPr>
        <p:spPr/>
        <p:txBody>
          <a:bodyPr/>
          <a:lstStyle/>
          <a:p>
            <a:pPr>
              <a:defRPr/>
            </a:pPr>
            <a:fld id="{E9E02D59-D37E-4748-8905-605815E8503C}" type="slidenum">
              <a:rPr lang="en-IN" smtClean="0"/>
              <a:pPr>
                <a:defRPr/>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defRPr/>
            </a:pPr>
            <a:fld id="{D722885B-7CCE-4929-9A5B-9042FC11DA1C}" type="datetime1">
              <a:rPr lang="en-US" smtClean="0"/>
              <a:pPr>
                <a:defRPr/>
              </a:pPr>
              <a:t>8/17/22</a:t>
            </a:fld>
            <a:endParaRPr lang="en-IN"/>
          </a:p>
        </p:txBody>
      </p:sp>
      <p:sp>
        <p:nvSpPr>
          <p:cNvPr id="5" name="Footer Placeholder 4"/>
          <p:cNvSpPr>
            <a:spLocks noGrp="1"/>
          </p:cNvSpPr>
          <p:nvPr>
            <p:ph type="ftr" sz="quarter" idx="11"/>
          </p:nvPr>
        </p:nvSpPr>
        <p:spPr/>
        <p:txBody>
          <a:bodyPr/>
          <a:lstStyle/>
          <a:p>
            <a:pPr>
              <a:defRPr/>
            </a:pPr>
            <a:r>
              <a:rPr lang="en-IN"/>
              <a:t>Confidential &amp; Proprietary</a:t>
            </a:r>
          </a:p>
        </p:txBody>
      </p:sp>
      <p:sp>
        <p:nvSpPr>
          <p:cNvPr id="6" name="Slide Number Placeholder 5"/>
          <p:cNvSpPr>
            <a:spLocks noGrp="1"/>
          </p:cNvSpPr>
          <p:nvPr>
            <p:ph type="sldNum" sz="quarter" idx="12"/>
          </p:nvPr>
        </p:nvSpPr>
        <p:spPr/>
        <p:txBody>
          <a:bodyPr/>
          <a:lstStyle/>
          <a:p>
            <a:pPr>
              <a:defRPr/>
            </a:pPr>
            <a:fld id="{3D5FF67B-A941-479B-AC0A-7BFCC7D0FA20}" type="slidenum">
              <a:rPr lang="en-IN" smtClean="0"/>
              <a:pPr>
                <a:defRPr/>
              </a:pPr>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609600"/>
            <a:ext cx="7086600" cy="1828800"/>
          </a:xfrm>
        </p:spPr>
        <p:txBody>
          <a:bodyPr vert="horz" bIns="0" anchor="b">
            <a:noAutofit/>
            <a:scene3d>
              <a:camera prst="orthographicFront"/>
              <a:lightRig rig="soft" dir="t">
                <a:rot lat="0" lon="0" rev="17220000"/>
              </a:lightRig>
            </a:scene3d>
            <a:sp3d prstMaterial="softEdge">
              <a:bevelT w="38100" h="38100"/>
              <a:contourClr>
                <a:schemeClr val="tx2">
                  <a:shade val="50000"/>
                </a:schemeClr>
              </a:contourClr>
            </a:sp3d>
          </a:bodyPr>
          <a:lstStyle>
            <a:lvl1pPr algn="l" rtl="0">
              <a:spcBef>
                <a:spcPct val="0"/>
              </a:spcBef>
              <a:buNone/>
              <a:defRPr sz="4800" b="1" cap="none" baseline="0">
                <a:ln w="6350">
                  <a:noFill/>
                </a:ln>
                <a:solidFill>
                  <a:schemeClr val="accent1">
                    <a:tint val="90000"/>
                    <a:satMod val="120000"/>
                  </a:schemeClr>
                </a:solidFill>
                <a:effectLst>
                  <a:outerShdw blurRad="114300" dist="101600" dir="2700000" algn="tl" rotWithShape="0">
                    <a:srgbClr val="000000">
                      <a:alpha val="40000"/>
                    </a:srgbClr>
                  </a:outerShdw>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1"/>
          </p:nvPr>
        </p:nvSpPr>
        <p:spPr>
          <a:xfrm>
            <a:off x="1600200" y="2507786"/>
            <a:ext cx="7086600" cy="1509712"/>
          </a:xfrm>
        </p:spPr>
        <p:txBody>
          <a:bodyPr anchor="t"/>
          <a:lstStyle>
            <a:lvl1pPr marL="73152" indent="0" algn="l">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pPr>
              <a:defRPr/>
            </a:pPr>
            <a:fld id="{BE74D42C-2F57-430A-A6CC-79A84D96EE34}" type="datetime1">
              <a:rPr lang="en-US" smtClean="0"/>
              <a:pPr>
                <a:defRPr/>
              </a:pPr>
              <a:t>8/17/22</a:t>
            </a:fld>
            <a:endParaRPr lang="en-IN"/>
          </a:p>
        </p:txBody>
      </p:sp>
      <p:sp>
        <p:nvSpPr>
          <p:cNvPr id="5" name="Footer Placeholder 4"/>
          <p:cNvSpPr>
            <a:spLocks noGrp="1"/>
          </p:cNvSpPr>
          <p:nvPr>
            <p:ph type="ftr" sz="quarter" idx="11"/>
          </p:nvPr>
        </p:nvSpPr>
        <p:spPr/>
        <p:txBody>
          <a:bodyPr/>
          <a:lstStyle/>
          <a:p>
            <a:pPr>
              <a:defRPr/>
            </a:pPr>
            <a:r>
              <a:rPr lang="en-IN"/>
              <a:t>Confidential &amp; Proprietary</a:t>
            </a:r>
          </a:p>
        </p:txBody>
      </p:sp>
      <p:sp>
        <p:nvSpPr>
          <p:cNvPr id="6" name="Slide Number Placeholder 5"/>
          <p:cNvSpPr>
            <a:spLocks noGrp="1"/>
          </p:cNvSpPr>
          <p:nvPr>
            <p:ph type="sldNum" sz="quarter" idx="12"/>
          </p:nvPr>
        </p:nvSpPr>
        <p:spPr>
          <a:xfrm>
            <a:off x="7924800" y="6416675"/>
            <a:ext cx="762000" cy="365125"/>
          </a:xfrm>
        </p:spPr>
        <p:txBody>
          <a:bodyPr/>
          <a:lstStyle/>
          <a:p>
            <a:pPr>
              <a:defRPr/>
            </a:pPr>
            <a:fld id="{8E1DC97C-A13B-445A-B40E-9F86539681BC}" type="slidenum">
              <a:rPr lang="en-IN" smtClean="0"/>
              <a:pPr>
                <a:defRPr/>
              </a:pPr>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pPr>
              <a:defRPr/>
            </a:pPr>
            <a:fld id="{8E0BD7E1-0B6B-4E26-9764-59297A6476F6}" type="datetime1">
              <a:rPr lang="en-US" smtClean="0"/>
              <a:pPr>
                <a:defRPr/>
              </a:pPr>
              <a:t>8/17/22</a:t>
            </a:fld>
            <a:endParaRPr lang="en-IN"/>
          </a:p>
        </p:txBody>
      </p:sp>
      <p:sp>
        <p:nvSpPr>
          <p:cNvPr id="6" name="Footer Placeholder 5"/>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F543446C-8351-43CA-90C2-84826B3266B0}" type="slidenum">
              <a:rPr lang="en-IN" smtClean="0"/>
              <a:pPr>
                <a:defRPr/>
              </a:pPr>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0" y="1535112"/>
            <a:ext cx="4040188"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1535112"/>
            <a:ext cx="4041775"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2362200"/>
            <a:ext cx="4040188"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2362200"/>
            <a:ext cx="4041775"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pPr>
              <a:defRPr/>
            </a:pPr>
            <a:fld id="{297B9F7D-0756-497E-9346-541A83881419}"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9" name="Slide Number Placeholder 8"/>
          <p:cNvSpPr>
            <a:spLocks noGrp="1"/>
          </p:cNvSpPr>
          <p:nvPr>
            <p:ph type="sldNum" sz="quarter" idx="12"/>
          </p:nvPr>
        </p:nvSpPr>
        <p:spPr/>
        <p:txBody>
          <a:bodyPr/>
          <a:lstStyle/>
          <a:p>
            <a:pPr>
              <a:defRPr/>
            </a:pPr>
            <a:fld id="{50CA1FB0-27DC-4C1D-92BC-4710DA54024F}" type="slidenum">
              <a:rPr lang="en-IN" smtClean="0"/>
              <a:pPr>
                <a:defRPr/>
              </a:pPr>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pPr>
              <a:defRPr/>
            </a:pPr>
            <a:fld id="{1312E249-EDC7-4539-B620-A50DF8BB3B0F}" type="datetime1">
              <a:rPr lang="en-US" smtClean="0"/>
              <a:pPr>
                <a:defRPr/>
              </a:pPr>
              <a:t>8/17/22</a:t>
            </a:fld>
            <a:endParaRPr lang="en-IN"/>
          </a:p>
        </p:txBody>
      </p:sp>
      <p:sp>
        <p:nvSpPr>
          <p:cNvPr id="4" name="Footer Placeholder 3"/>
          <p:cNvSpPr>
            <a:spLocks noGrp="1"/>
          </p:cNvSpPr>
          <p:nvPr>
            <p:ph type="ftr" sz="quarter" idx="11"/>
          </p:nvPr>
        </p:nvSpPr>
        <p:spPr/>
        <p:txBody>
          <a:bodyPr/>
          <a:lstStyle/>
          <a:p>
            <a:pPr>
              <a:defRPr/>
            </a:pPr>
            <a:r>
              <a:rPr lang="en-IN"/>
              <a:t>Confidential &amp; Proprietary</a:t>
            </a:r>
          </a:p>
        </p:txBody>
      </p:sp>
      <p:sp>
        <p:nvSpPr>
          <p:cNvPr id="5" name="Slide Number Placeholder 4"/>
          <p:cNvSpPr>
            <a:spLocks noGrp="1"/>
          </p:cNvSpPr>
          <p:nvPr>
            <p:ph type="sldNum" sz="quarter" idx="12"/>
          </p:nvPr>
        </p:nvSpPr>
        <p:spPr/>
        <p:txBody>
          <a:bodyPr/>
          <a:lstStyle/>
          <a:p>
            <a:pPr>
              <a:defRPr/>
            </a:pPr>
            <a:fld id="{0B8E2755-40EA-42F2-960C-B373B5E77171}" type="slidenum">
              <a:rPr lang="en-IN" smtClean="0"/>
              <a:pPr>
                <a:defRPr/>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0FA05604-351E-46E1-BDE5-3DBD18A5933D}" type="datetime1">
              <a:rPr lang="en-US" smtClean="0"/>
              <a:pPr>
                <a:defRPr/>
              </a:pPr>
              <a:t>8/17/22</a:t>
            </a:fld>
            <a:endParaRPr lang="en-IN"/>
          </a:p>
        </p:txBody>
      </p:sp>
      <p:sp>
        <p:nvSpPr>
          <p:cNvPr id="3" name="Footer Placeholder 2"/>
          <p:cNvSpPr>
            <a:spLocks noGrp="1"/>
          </p:cNvSpPr>
          <p:nvPr>
            <p:ph type="ftr" sz="quarter" idx="11"/>
          </p:nvPr>
        </p:nvSpPr>
        <p:spPr/>
        <p:txBody>
          <a:bodyPr/>
          <a:lstStyle/>
          <a:p>
            <a:pPr>
              <a:defRPr/>
            </a:pPr>
            <a:r>
              <a:rPr lang="en-IN"/>
              <a:t>Confidential &amp; Proprietary</a:t>
            </a:r>
          </a:p>
        </p:txBody>
      </p:sp>
      <p:sp>
        <p:nvSpPr>
          <p:cNvPr id="4" name="Slide Number Placeholder 3"/>
          <p:cNvSpPr>
            <a:spLocks noGrp="1"/>
          </p:cNvSpPr>
          <p:nvPr>
            <p:ph type="sldNum" sz="quarter" idx="12"/>
          </p:nvPr>
        </p:nvSpPr>
        <p:spPr/>
        <p:txBody>
          <a:bodyPr/>
          <a:lstStyle/>
          <a:p>
            <a:pPr>
              <a:defRPr/>
            </a:pPr>
            <a:fld id="{35952A84-D32B-4D21-94EC-A98545E4F70F}" type="slidenum">
              <a:rPr lang="en-IN" smtClean="0"/>
              <a:pPr>
                <a:defRPr/>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vert="horz" anchor="b">
            <a:normAutofit/>
            <a:sp3d prstMaterial="softEdge"/>
          </a:bodyPr>
          <a:lstStyle>
            <a:lvl1pPr algn="l">
              <a:buNone/>
              <a:defRPr sz="2200" b="0">
                <a:ln w="6350">
                  <a:noFill/>
                </a:ln>
                <a:solidFill>
                  <a:schemeClr val="accent1">
                    <a:tint val="73000"/>
                    <a:satMod val="180000"/>
                  </a:schemeClr>
                </a:solidFill>
              </a:defRPr>
            </a:lvl1pPr>
          </a:lstStyle>
          <a:p>
            <a:r>
              <a:rPr kumimoji="0" lang="en-US"/>
              <a:t>Click to edit Master title style</a:t>
            </a:r>
          </a:p>
        </p:txBody>
      </p:sp>
      <p:sp>
        <p:nvSpPr>
          <p:cNvPr id="3" name="Text Placeholder 2"/>
          <p:cNvSpPr>
            <a:spLocks noGrp="1"/>
          </p:cNvSpPr>
          <p:nvPr>
            <p:ph type="body" idx="2"/>
          </p:nvPr>
        </p:nvSpPr>
        <p:spPr>
          <a:xfrm>
            <a:off x="457200" y="1524000"/>
            <a:ext cx="3008313"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3575050" y="273050"/>
            <a:ext cx="5111750"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pPr>
              <a:defRPr/>
            </a:pPr>
            <a:fld id="{E09EA60C-BD64-4DB8-9BA2-600866DF842C}" type="datetime1">
              <a:rPr lang="en-US" smtClean="0"/>
              <a:pPr>
                <a:defRPr/>
              </a:pPr>
              <a:t>8/17/22</a:t>
            </a:fld>
            <a:endParaRPr lang="en-IN"/>
          </a:p>
        </p:txBody>
      </p:sp>
      <p:sp>
        <p:nvSpPr>
          <p:cNvPr id="6" name="Footer Placeholder 5"/>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07E1563E-C01C-4B95-96B8-59F6946C1624}" type="slidenum">
              <a:rPr lang="en-IN" smtClean="0"/>
              <a:pPr>
                <a:defRPr/>
              </a:pPr>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0" y="609600"/>
            <a:ext cx="5486400" cy="522288"/>
          </a:xfrm>
        </p:spPr>
        <p:txBody>
          <a:bodyPr lIns="45720" rIns="45720" bIns="0" anchor="b">
            <a:sp3d prstMaterial="softEdge"/>
          </a:bodyPr>
          <a:lstStyle>
            <a:lvl1pPr algn="ctr">
              <a:buNone/>
              <a:defRPr sz="2000" b="1"/>
            </a:lvl1pPr>
          </a:lstStyle>
          <a:p>
            <a:r>
              <a:rPr kumimoji="0" lang="en-US"/>
              <a:t>Click to edit Master title style</a:t>
            </a:r>
          </a:p>
        </p:txBody>
      </p:sp>
      <p:sp>
        <p:nvSpPr>
          <p:cNvPr id="3" name="Picture Placeholder 2"/>
          <p:cNvSpPr>
            <a:spLocks noGrp="1"/>
          </p:cNvSpPr>
          <p:nvPr>
            <p:ph type="pic" idx="1"/>
          </p:nvPr>
        </p:nvSpPr>
        <p:spPr>
          <a:xfrm>
            <a:off x="1828800" y="1831975"/>
            <a:ext cx="5486400" cy="3962400"/>
          </a:xfrm>
          <a:solidFill>
            <a:schemeClr val="bg2"/>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lstStyle>
          <a:p>
            <a:pPr marL="0" algn="l" rtl="0" eaLnBrk="1" latinLnBrk="0" hangingPunct="1"/>
            <a:r>
              <a:rPr kumimoji="0" lang="en-US">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1828800" y="1166787"/>
            <a:ext cx="54864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pPr>
              <a:defRPr/>
            </a:pPr>
            <a:fld id="{A06C58CD-548C-4FDC-B0F2-4ADE53C305AD}" type="datetime1">
              <a:rPr lang="en-US" smtClean="0"/>
              <a:pPr>
                <a:defRPr/>
              </a:pPr>
              <a:t>8/17/22</a:t>
            </a:fld>
            <a:endParaRPr lang="en-IN"/>
          </a:p>
        </p:txBody>
      </p:sp>
      <p:sp>
        <p:nvSpPr>
          <p:cNvPr id="6" name="Footer Placeholder 5"/>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F31485E1-C3F8-4722-A6EA-4A8CA415BDC4}" type="slidenum">
              <a:rPr lang="en-IN" smtClean="0"/>
              <a:pPr>
                <a:defRPr/>
              </a:pPr>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dirty="0"/>
              <a:t>Click to edit Master title style</a:t>
            </a:r>
          </a:p>
        </p:txBody>
      </p:sp>
      <p:sp>
        <p:nvSpPr>
          <p:cNvPr id="13" name="Text Placeholder 12"/>
          <p:cNvSpPr>
            <a:spLocks noGrp="1"/>
          </p:cNvSpPr>
          <p:nvPr>
            <p:ph type="body" idx="1"/>
          </p:nvPr>
        </p:nvSpPr>
        <p:spPr>
          <a:xfrm>
            <a:off x="457200" y="1600200"/>
            <a:ext cx="8229600" cy="4709160"/>
          </a:xfrm>
          <a:prstGeom prst="rect">
            <a:avLst/>
          </a:prstGeom>
        </p:spPr>
        <p:txBody>
          <a:bodyPr vert="horz">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4" name="Date Placeholder 13"/>
          <p:cNvSpPr>
            <a:spLocks noGrp="1"/>
          </p:cNvSpPr>
          <p:nvPr>
            <p:ph type="dt" sz="half" idx="2"/>
          </p:nvPr>
        </p:nvSpPr>
        <p:spPr>
          <a:xfrm>
            <a:off x="457200" y="6416675"/>
            <a:ext cx="2133600" cy="365125"/>
          </a:xfrm>
          <a:prstGeom prst="rect">
            <a:avLst/>
          </a:prstGeom>
        </p:spPr>
        <p:txBody>
          <a:bodyPr vert="horz" anchor="b"/>
          <a:lstStyle>
            <a:lvl1pPr algn="l" eaLnBrk="1" latinLnBrk="0" hangingPunct="1">
              <a:defRPr kumimoji="0" sz="1200">
                <a:solidFill>
                  <a:schemeClr val="tx1">
                    <a:shade val="50000"/>
                  </a:schemeClr>
                </a:solidFill>
              </a:defRPr>
            </a:lvl1pPr>
          </a:lstStyle>
          <a:p>
            <a:pPr>
              <a:defRPr/>
            </a:pPr>
            <a:fld id="{C87FF7A1-6F24-46AE-A3CA-71ACD779CCCF}" type="datetime1">
              <a:rPr lang="en-US" smtClean="0"/>
              <a:pPr>
                <a:defRPr/>
              </a:pPr>
              <a:t>8/17/22</a:t>
            </a:fld>
            <a:endParaRPr lang="en-IN" dirty="0"/>
          </a:p>
        </p:txBody>
      </p:sp>
      <p:sp>
        <p:nvSpPr>
          <p:cNvPr id="3" name="Footer Placeholder 2"/>
          <p:cNvSpPr>
            <a:spLocks noGrp="1"/>
          </p:cNvSpPr>
          <p:nvPr>
            <p:ph type="ftr" sz="quarter" idx="3"/>
          </p:nvPr>
        </p:nvSpPr>
        <p:spPr>
          <a:xfrm>
            <a:off x="3124200" y="6416675"/>
            <a:ext cx="2895600" cy="365125"/>
          </a:xfrm>
          <a:prstGeom prst="rect">
            <a:avLst/>
          </a:prstGeom>
        </p:spPr>
        <p:txBody>
          <a:bodyPr vert="horz" anchor="b"/>
          <a:lstStyle>
            <a:lvl1pPr algn="ctr" eaLnBrk="1" latinLnBrk="0" hangingPunct="1">
              <a:defRPr kumimoji="0" sz="1200">
                <a:solidFill>
                  <a:schemeClr val="tx1">
                    <a:shade val="50000"/>
                  </a:schemeClr>
                </a:solidFill>
              </a:defRPr>
            </a:lvl1pPr>
          </a:lstStyle>
          <a:p>
            <a:pPr>
              <a:defRPr/>
            </a:pPr>
            <a:r>
              <a:rPr lang="en-IN"/>
              <a:t>Confidential &amp; Proprietary</a:t>
            </a:r>
            <a:endParaRPr lang="en-IN" dirty="0"/>
          </a:p>
        </p:txBody>
      </p:sp>
      <p:sp>
        <p:nvSpPr>
          <p:cNvPr id="23" name="Slide Number Placeholder 22"/>
          <p:cNvSpPr>
            <a:spLocks noGrp="1"/>
          </p:cNvSpPr>
          <p:nvPr>
            <p:ph type="sldNum" sz="quarter" idx="4"/>
          </p:nvPr>
        </p:nvSpPr>
        <p:spPr>
          <a:xfrm>
            <a:off x="7924800" y="6416675"/>
            <a:ext cx="762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pPr>
              <a:defRPr/>
            </a:pPr>
            <a:fld id="{F99EC682-90E0-4BA9-AE91-7D0D17DA23DE}" type="slidenum">
              <a:rPr lang="en-IN" smtClean="0"/>
              <a:pPr>
                <a:defRPr/>
              </a:pPr>
              <a:t>‹#›</a:t>
            </a:fld>
            <a:endParaRPr lang="en-IN"/>
          </a:p>
        </p:txBody>
      </p:sp>
      <p:pic>
        <p:nvPicPr>
          <p:cNvPr id="7" name="Picture 6"/>
          <p:cNvPicPr/>
          <p:nvPr userDrawn="1"/>
        </p:nvPicPr>
        <p:blipFill>
          <a:blip r:embed="rId13" cstate="print"/>
          <a:stretch>
            <a:fillRect/>
          </a:stretch>
        </p:blipFill>
        <p:spPr bwMode="auto">
          <a:xfrm>
            <a:off x="3491880" y="116632"/>
            <a:ext cx="2593696" cy="577762"/>
          </a:xfrm>
          <a:prstGeom prst="rect">
            <a:avLst/>
          </a:prstGeom>
          <a:noFill/>
          <a:ln>
            <a:noFill/>
          </a:ln>
        </p:spPr>
      </p:pic>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ctr" rtl="0" eaLnBrk="1" latinLnBrk="0" hangingPunct="1">
        <a:spcBef>
          <a:spcPct val="0"/>
        </a:spcBef>
        <a:buNone/>
        <a:defRPr kumimoji="0" sz="4100" b="1" kern="1200" cap="none"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tx1">
            <a:shade val="95000"/>
          </a:schemeClr>
        </a:buClr>
        <a:buSzPct val="65000"/>
        <a:buFont typeface="Wingdings 2"/>
        <a:buChar char=""/>
        <a:defRPr kumimoji="0" sz="2000" kern="1200" baseline="0">
          <a:solidFill>
            <a:schemeClr val="tx1"/>
          </a:solidFill>
          <a:latin typeface="+mn-lt"/>
          <a:ea typeface="+mn-ea"/>
          <a:cs typeface="+mn-cs"/>
        </a:defRPr>
      </a:lvl1pPr>
      <a:lvl2pPr marL="868680" indent="-283464" algn="l" rtl="0" eaLnBrk="1" latinLnBrk="0" hangingPunct="1">
        <a:spcBef>
          <a:spcPct val="20000"/>
        </a:spcBef>
        <a:buClr>
          <a:schemeClr val="tx1"/>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tx1"/>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tx1"/>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tx1"/>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tx1"/>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tx1"/>
        </a:buClr>
        <a:buFont typeface="Wingdings 2"/>
        <a:buChar char=""/>
        <a:defRPr kumimoji="0" sz="1600" kern="1200">
          <a:solidFill>
            <a:schemeClr val="tx1"/>
          </a:solidFill>
          <a:latin typeface="+mn-lt"/>
          <a:ea typeface="+mn-ea"/>
          <a:cs typeface="+mn-cs"/>
        </a:defRPr>
      </a:lvl7pPr>
      <a:lvl8pPr marL="2167128" indent="-182880" algn="l" rtl="0" eaLnBrk="1" latinLnBrk="0" hangingPunct="1">
        <a:spcBef>
          <a:spcPct val="20000"/>
        </a:spcBef>
        <a:buClr>
          <a:schemeClr val="tx1"/>
        </a:buClr>
        <a:buFont typeface="Wingdings 2"/>
        <a:buChar char=""/>
        <a:defRPr kumimoji="0" sz="1400" kern="1200">
          <a:solidFill>
            <a:schemeClr val="tx1"/>
          </a:solidFill>
          <a:latin typeface="+mn-lt"/>
          <a:ea typeface="+mn-ea"/>
          <a:cs typeface="+mn-cs"/>
        </a:defRPr>
      </a:lvl8pPr>
      <a:lvl9pPr marL="2368296" indent="-182880" algn="l" rtl="0" eaLnBrk="1" latinLnBrk="0" hangingPunct="1">
        <a:spcBef>
          <a:spcPct val="20000"/>
        </a:spcBef>
        <a:buClr>
          <a:schemeClr val="tx1"/>
        </a:buClr>
        <a:buFont typeface="Wingdings 2"/>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15616" y="1124744"/>
            <a:ext cx="7128792" cy="1080120"/>
          </a:xfrm>
        </p:spPr>
        <p:txBody>
          <a:bodyPr>
            <a:normAutofit fontScale="90000"/>
          </a:bodyPr>
          <a:lstStyle/>
          <a:p>
            <a:r>
              <a:rPr lang="en-US" dirty="0"/>
              <a:t>Presentation</a:t>
            </a:r>
            <a:br>
              <a:rPr lang="en-US" dirty="0"/>
            </a:br>
            <a:endParaRPr lang="en-US" dirty="0"/>
          </a:p>
        </p:txBody>
      </p:sp>
      <p:sp>
        <p:nvSpPr>
          <p:cNvPr id="4" name="Date Placeholder 3"/>
          <p:cNvSpPr>
            <a:spLocks noGrp="1"/>
          </p:cNvSpPr>
          <p:nvPr>
            <p:ph type="dt" sz="half" idx="10"/>
          </p:nvPr>
        </p:nvSpPr>
        <p:spPr/>
        <p:txBody>
          <a:bodyPr/>
          <a:lstStyle/>
          <a:p>
            <a:fld id="{80ED5EC0-AE35-4439-8688-6F2D74583BAA}" type="datetime1">
              <a:rPr lang="en-US" smtClean="0"/>
              <a:pPr/>
              <a:t>8/17/22</a:t>
            </a:fld>
            <a:endParaRPr lang="en-IN" dirty="0"/>
          </a:p>
        </p:txBody>
      </p:sp>
      <p:sp>
        <p:nvSpPr>
          <p:cNvPr id="5" name="Footer Placeholder 4"/>
          <p:cNvSpPr>
            <a:spLocks noGrp="1"/>
          </p:cNvSpPr>
          <p:nvPr>
            <p:ph type="ftr" sz="quarter" idx="11"/>
          </p:nvPr>
        </p:nvSpPr>
        <p:spPr/>
        <p:txBody>
          <a:bodyPr/>
          <a:lstStyle/>
          <a:p>
            <a:r>
              <a:rPr lang="en-IN"/>
              <a:t>Confidential &amp; Proprietary</a:t>
            </a:r>
            <a:endParaRPr lang="en-IN" dirty="0"/>
          </a:p>
        </p:txBody>
      </p:sp>
      <p:sp>
        <p:nvSpPr>
          <p:cNvPr id="6" name="Slide Number Placeholder 5"/>
          <p:cNvSpPr>
            <a:spLocks noGrp="1"/>
          </p:cNvSpPr>
          <p:nvPr>
            <p:ph type="sldNum" sz="quarter" idx="12"/>
          </p:nvPr>
        </p:nvSpPr>
        <p:spPr/>
        <p:txBody>
          <a:bodyPr/>
          <a:lstStyle/>
          <a:p>
            <a:fld id="{11AD5EFA-C56B-479A-9E6A-376969137520}" type="slidenum">
              <a:rPr lang="en-IN" smtClean="0"/>
              <a:pPr/>
              <a:t>1</a:t>
            </a:fld>
            <a:endParaRPr lang="en-IN"/>
          </a:p>
        </p:txBody>
      </p:sp>
      <p:sp>
        <p:nvSpPr>
          <p:cNvPr id="7" name="TextBox 6"/>
          <p:cNvSpPr txBox="1"/>
          <p:nvPr/>
        </p:nvSpPr>
        <p:spPr>
          <a:xfrm>
            <a:off x="2555776" y="4509120"/>
            <a:ext cx="4214842" cy="1692771"/>
          </a:xfrm>
          <a:prstGeom prst="rect">
            <a:avLst/>
          </a:prstGeom>
          <a:noFill/>
        </p:spPr>
        <p:txBody>
          <a:bodyPr wrap="square" rtlCol="0">
            <a:spAutoFit/>
          </a:bodyPr>
          <a:lstStyle/>
          <a:p>
            <a:pPr algn="ctr"/>
            <a:r>
              <a:rPr lang="en-US" sz="2400" dirty="0">
                <a:latin typeface="+mn-lt"/>
              </a:rPr>
              <a:t>By - Ashok </a:t>
            </a:r>
            <a:r>
              <a:rPr lang="en-US" sz="2400" dirty="0" err="1">
                <a:latin typeface="+mn-lt"/>
              </a:rPr>
              <a:t>Pandey</a:t>
            </a:r>
            <a:endParaRPr lang="en-US" sz="2400" dirty="0">
              <a:latin typeface="+mn-lt"/>
            </a:endParaRPr>
          </a:p>
          <a:p>
            <a:pPr algn="ctr"/>
            <a:r>
              <a:rPr lang="en-US" sz="2400" dirty="0">
                <a:latin typeface="+mn-lt"/>
              </a:rPr>
              <a:t>Producer,  CEO - Revel Films</a:t>
            </a:r>
          </a:p>
          <a:p>
            <a:pPr algn="ctr"/>
            <a:endParaRPr lang="en-US" sz="2400" dirty="0">
              <a:latin typeface="+mn-lt"/>
            </a:endParaRPr>
          </a:p>
          <a:p>
            <a:pPr algn="ctr"/>
            <a:r>
              <a:rPr lang="en-US" sz="1600" dirty="0">
                <a:latin typeface="+mn-lt"/>
              </a:rPr>
              <a:t>ashok.pandey@revel-films.com       +919833735506</a:t>
            </a:r>
          </a:p>
        </p:txBody>
      </p:sp>
      <p:pic>
        <p:nvPicPr>
          <p:cNvPr id="8" name="Picture 2" descr="C:\Users\Ashok\Documents\MOVIES\potential projects\BGRO\creatives\Logo\02.jpg"/>
          <p:cNvPicPr>
            <a:picLocks noChangeAspect="1" noChangeArrowheads="1"/>
          </p:cNvPicPr>
          <p:nvPr/>
        </p:nvPicPr>
        <p:blipFill>
          <a:blip r:embed="rId3" cstate="print"/>
          <a:srcRect/>
          <a:stretch>
            <a:fillRect/>
          </a:stretch>
        </p:blipFill>
        <p:spPr bwMode="auto">
          <a:xfrm>
            <a:off x="2555776" y="1772816"/>
            <a:ext cx="4319647" cy="2592288"/>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Content Placeholder 2"/>
          <p:cNvSpPr>
            <a:spLocks noGrp="1"/>
          </p:cNvSpPr>
          <p:nvPr>
            <p:ph idx="1"/>
          </p:nvPr>
        </p:nvSpPr>
        <p:spPr>
          <a:xfrm>
            <a:off x="395536" y="2924944"/>
            <a:ext cx="8229600" cy="3768725"/>
          </a:xfrm>
        </p:spPr>
        <p:txBody>
          <a:bodyPr/>
          <a:lstStyle/>
          <a:p>
            <a:pPr eaLnBrk="1" hangingPunct="1"/>
            <a:r>
              <a:rPr lang="en-US" sz="2000" dirty="0">
                <a:latin typeface="Arial" charset="0"/>
                <a:cs typeface="Arial" charset="0"/>
              </a:rPr>
              <a:t>Chairman &amp; CEO, Revel Films</a:t>
            </a:r>
          </a:p>
          <a:p>
            <a:r>
              <a:rPr lang="en-US" sz="2000" dirty="0">
                <a:latin typeface="Arial" charset="0"/>
                <a:cs typeface="Arial" charset="0"/>
              </a:rPr>
              <a:t>Successful Entrepreneur having built and </a:t>
            </a:r>
          </a:p>
          <a:p>
            <a:pPr>
              <a:buNone/>
            </a:pPr>
            <a:r>
              <a:rPr lang="en-US" sz="2000" dirty="0">
                <a:latin typeface="Arial" charset="0"/>
                <a:cs typeface="Arial" charset="0"/>
              </a:rPr>
              <a:t>     run a Multinational IT business</a:t>
            </a:r>
          </a:p>
          <a:p>
            <a:r>
              <a:rPr lang="en-US" sz="2000" dirty="0">
                <a:latin typeface="Arial" charset="0"/>
                <a:cs typeface="Arial" charset="0"/>
              </a:rPr>
              <a:t>BE (EEE) – BITS </a:t>
            </a:r>
            <a:r>
              <a:rPr lang="en-US" sz="2000" dirty="0" err="1">
                <a:latin typeface="Arial" charset="0"/>
                <a:cs typeface="Arial" charset="0"/>
              </a:rPr>
              <a:t>Pilani</a:t>
            </a:r>
            <a:r>
              <a:rPr lang="en-US" sz="2000" dirty="0">
                <a:latin typeface="Arial" charset="0"/>
                <a:cs typeface="Arial" charset="0"/>
              </a:rPr>
              <a:t>, MS (Comp Sc) – USA</a:t>
            </a:r>
          </a:p>
          <a:p>
            <a:r>
              <a:rPr lang="en-US" sz="2000" dirty="0">
                <a:latin typeface="Arial" charset="0"/>
                <a:cs typeface="Arial" charset="0"/>
              </a:rPr>
              <a:t>Produced   PHAS GAYE RE OBAMA (2010)</a:t>
            </a:r>
          </a:p>
          <a:p>
            <a:pPr>
              <a:buNone/>
            </a:pPr>
            <a:r>
              <a:rPr lang="en-US" sz="2000" dirty="0">
                <a:latin typeface="Arial" charset="0"/>
                <a:cs typeface="Arial" charset="0"/>
              </a:rPr>
              <a:t>                       SAARE JAHAAN SE MEHNGA (2013)</a:t>
            </a:r>
          </a:p>
          <a:p>
            <a:pPr>
              <a:buNone/>
            </a:pPr>
            <a:endParaRPr lang="en-US" dirty="0"/>
          </a:p>
          <a:p>
            <a:pPr eaLnBrk="1" hangingPunct="1">
              <a:buFont typeface="Arial" charset="0"/>
              <a:buNone/>
            </a:pPr>
            <a:endParaRPr lang="en-IN" dirty="0"/>
          </a:p>
        </p:txBody>
      </p:sp>
      <p:sp>
        <p:nvSpPr>
          <p:cNvPr id="6" name="Date Placeholder 5"/>
          <p:cNvSpPr>
            <a:spLocks noGrp="1"/>
          </p:cNvSpPr>
          <p:nvPr>
            <p:ph type="dt" sz="half" idx="10"/>
          </p:nvPr>
        </p:nvSpPr>
        <p:spPr/>
        <p:txBody>
          <a:bodyPr/>
          <a:lstStyle/>
          <a:p>
            <a:pPr>
              <a:defRPr/>
            </a:pPr>
            <a:fld id="{0DA94A08-3534-42FF-BE13-636123248BDE}"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3D5FF67B-A941-479B-AC0A-7BFCC7D0FA20}" type="slidenum">
              <a:rPr lang="en-IN" smtClean="0"/>
              <a:pPr>
                <a:defRPr/>
              </a:pPr>
              <a:t>2</a:t>
            </a:fld>
            <a:endParaRPr lang="en-IN"/>
          </a:p>
        </p:txBody>
      </p:sp>
      <p:sp>
        <p:nvSpPr>
          <p:cNvPr id="5" name="Rectangle 4"/>
          <p:cNvSpPr/>
          <p:nvPr/>
        </p:nvSpPr>
        <p:spPr>
          <a:xfrm>
            <a:off x="467544" y="1412776"/>
            <a:ext cx="820891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PRODUCER- ASHOK PANDEY</a:t>
            </a:r>
          </a:p>
        </p:txBody>
      </p:sp>
      <p:pic>
        <p:nvPicPr>
          <p:cNvPr id="5125" name="Picture 5" descr="C:\Users\Ashok Pandey\Documents\MOVIES\OBAMA\pictures\DPP_0038.JPG"/>
          <p:cNvPicPr>
            <a:picLocks noChangeAspect="1" noChangeArrowheads="1"/>
          </p:cNvPicPr>
          <p:nvPr/>
        </p:nvPicPr>
        <p:blipFill>
          <a:blip r:embed="rId2" cstate="print"/>
          <a:srcRect r="33333"/>
          <a:stretch>
            <a:fillRect/>
          </a:stretch>
        </p:blipFill>
        <p:spPr bwMode="auto">
          <a:xfrm>
            <a:off x="6516216" y="2780928"/>
            <a:ext cx="2376264" cy="2376264"/>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Content Placeholder 2"/>
          <p:cNvSpPr>
            <a:spLocks noGrp="1"/>
          </p:cNvSpPr>
          <p:nvPr>
            <p:ph idx="1"/>
          </p:nvPr>
        </p:nvSpPr>
        <p:spPr>
          <a:xfrm>
            <a:off x="428596" y="2500306"/>
            <a:ext cx="5962414" cy="3768725"/>
          </a:xfrm>
        </p:spPr>
        <p:txBody>
          <a:bodyPr>
            <a:normAutofit/>
          </a:bodyPr>
          <a:lstStyle/>
          <a:p>
            <a:pPr eaLnBrk="1" hangingPunct="1"/>
            <a:r>
              <a:rPr lang="en-US" sz="2000" dirty="0">
                <a:latin typeface="Arial" charset="0"/>
                <a:cs typeface="Arial" charset="0"/>
              </a:rPr>
              <a:t>Co-founder, Revel Films</a:t>
            </a:r>
          </a:p>
          <a:p>
            <a:r>
              <a:rPr lang="en-US" sz="2000" dirty="0">
                <a:latin typeface="Arial" charset="0"/>
                <a:cs typeface="Arial" charset="0"/>
              </a:rPr>
              <a:t>Theater artist having produced  plays and performed extensively in Mumbai with playwrights like </a:t>
            </a:r>
            <a:r>
              <a:rPr lang="en-US" sz="2000" dirty="0" err="1">
                <a:latin typeface="Arial" charset="0"/>
                <a:cs typeface="Arial" charset="0"/>
              </a:rPr>
              <a:t>Dinesh</a:t>
            </a:r>
            <a:r>
              <a:rPr lang="en-US" sz="2000" dirty="0">
                <a:latin typeface="Arial" charset="0"/>
                <a:cs typeface="Arial" charset="0"/>
              </a:rPr>
              <a:t> </a:t>
            </a:r>
            <a:r>
              <a:rPr lang="en-US" sz="2000" dirty="0" err="1">
                <a:latin typeface="Arial" charset="0"/>
                <a:cs typeface="Arial" charset="0"/>
              </a:rPr>
              <a:t>Thakur</a:t>
            </a:r>
            <a:r>
              <a:rPr lang="en-US" sz="2000" dirty="0">
                <a:latin typeface="Arial" charset="0"/>
                <a:cs typeface="Arial" charset="0"/>
              </a:rPr>
              <a:t>.</a:t>
            </a:r>
          </a:p>
          <a:p>
            <a:r>
              <a:rPr lang="en-US" sz="2000" dirty="0">
                <a:latin typeface="Arial" charset="0"/>
                <a:cs typeface="Arial" charset="0"/>
              </a:rPr>
              <a:t>Acted in Films - </a:t>
            </a:r>
            <a:r>
              <a:rPr lang="en-US" sz="2000" dirty="0" err="1">
                <a:latin typeface="Arial" charset="0"/>
                <a:cs typeface="Arial" charset="0"/>
              </a:rPr>
              <a:t>Phas</a:t>
            </a:r>
            <a:r>
              <a:rPr lang="en-US" sz="2000" dirty="0">
                <a:latin typeface="Arial" charset="0"/>
                <a:cs typeface="Arial" charset="0"/>
              </a:rPr>
              <a:t> Gaye Re </a:t>
            </a:r>
            <a:r>
              <a:rPr lang="en-US" sz="2000" dirty="0" err="1">
                <a:latin typeface="Arial" charset="0"/>
                <a:cs typeface="Arial" charset="0"/>
              </a:rPr>
              <a:t>Obama</a:t>
            </a:r>
            <a:r>
              <a:rPr lang="en-US" sz="2000" dirty="0">
                <a:latin typeface="Arial" charset="0"/>
                <a:cs typeface="Arial" charset="0"/>
              </a:rPr>
              <a:t> and </a:t>
            </a:r>
            <a:r>
              <a:rPr lang="en-US" sz="2000" dirty="0" err="1">
                <a:latin typeface="Arial" charset="0"/>
                <a:cs typeface="Arial" charset="0"/>
              </a:rPr>
              <a:t>Saare</a:t>
            </a:r>
            <a:r>
              <a:rPr lang="en-US" sz="2000" dirty="0">
                <a:latin typeface="Arial" charset="0"/>
                <a:cs typeface="Arial" charset="0"/>
              </a:rPr>
              <a:t> </a:t>
            </a:r>
            <a:r>
              <a:rPr lang="en-US" sz="2000" dirty="0" err="1">
                <a:latin typeface="Arial" charset="0"/>
                <a:cs typeface="Arial" charset="0"/>
              </a:rPr>
              <a:t>Jahaan</a:t>
            </a:r>
            <a:r>
              <a:rPr lang="en-US" sz="2000" dirty="0">
                <a:latin typeface="Arial" charset="0"/>
                <a:cs typeface="Arial" charset="0"/>
              </a:rPr>
              <a:t> Se </a:t>
            </a:r>
            <a:r>
              <a:rPr lang="en-US" sz="2000" dirty="0" err="1">
                <a:latin typeface="Arial" charset="0"/>
                <a:cs typeface="Arial" charset="0"/>
              </a:rPr>
              <a:t>Mehnga</a:t>
            </a:r>
            <a:endParaRPr lang="en-US" sz="2000" dirty="0">
              <a:latin typeface="Arial" charset="0"/>
              <a:cs typeface="Arial" charset="0"/>
            </a:endParaRPr>
          </a:p>
          <a:p>
            <a:r>
              <a:rPr lang="en-US" sz="2000" dirty="0">
                <a:latin typeface="Arial" charset="0"/>
                <a:cs typeface="Arial" charset="0"/>
              </a:rPr>
              <a:t>Conducted </a:t>
            </a:r>
            <a:r>
              <a:rPr lang="en-US" sz="2000" dirty="0" err="1">
                <a:latin typeface="Arial" charset="0"/>
                <a:cs typeface="Arial" charset="0"/>
              </a:rPr>
              <a:t>Bollywood</a:t>
            </a:r>
            <a:r>
              <a:rPr lang="en-US" sz="2000" dirty="0">
                <a:latin typeface="Arial" charset="0"/>
                <a:cs typeface="Arial" charset="0"/>
              </a:rPr>
              <a:t> artist shows in USA. </a:t>
            </a:r>
          </a:p>
          <a:p>
            <a:r>
              <a:rPr lang="en-US" sz="2000" dirty="0">
                <a:latin typeface="Arial" charset="0"/>
                <a:cs typeface="Arial" charset="0"/>
              </a:rPr>
              <a:t>Trained as an actor at </a:t>
            </a:r>
            <a:r>
              <a:rPr lang="en-US" sz="2000" dirty="0" err="1">
                <a:latin typeface="Arial" charset="0"/>
                <a:cs typeface="Arial" charset="0"/>
              </a:rPr>
              <a:t>Kreating</a:t>
            </a:r>
            <a:r>
              <a:rPr lang="en-US" sz="2000" dirty="0">
                <a:latin typeface="Arial" charset="0"/>
                <a:cs typeface="Arial" charset="0"/>
              </a:rPr>
              <a:t> </a:t>
            </a:r>
            <a:r>
              <a:rPr lang="en-US" sz="2000" dirty="0" err="1">
                <a:latin typeface="Arial" charset="0"/>
                <a:cs typeface="Arial" charset="0"/>
              </a:rPr>
              <a:t>Charakters</a:t>
            </a:r>
            <a:endParaRPr lang="en-US" sz="2000" dirty="0">
              <a:latin typeface="Arial" charset="0"/>
              <a:cs typeface="Arial" charset="0"/>
            </a:endParaRPr>
          </a:p>
          <a:p>
            <a:r>
              <a:rPr lang="en-US" sz="2000" dirty="0">
                <a:latin typeface="Arial" charset="0"/>
                <a:cs typeface="Arial" charset="0"/>
              </a:rPr>
              <a:t>Education – B. Com.</a:t>
            </a:r>
            <a:endParaRPr lang="en-US" dirty="0"/>
          </a:p>
          <a:p>
            <a:pPr eaLnBrk="1" hangingPunct="1">
              <a:buFont typeface="Arial" charset="0"/>
              <a:buNone/>
            </a:pPr>
            <a:endParaRPr lang="en-IN" dirty="0"/>
          </a:p>
        </p:txBody>
      </p:sp>
      <p:sp>
        <p:nvSpPr>
          <p:cNvPr id="6" name="Date Placeholder 5"/>
          <p:cNvSpPr>
            <a:spLocks noGrp="1"/>
          </p:cNvSpPr>
          <p:nvPr>
            <p:ph type="dt" sz="half" idx="10"/>
          </p:nvPr>
        </p:nvSpPr>
        <p:spPr/>
        <p:txBody>
          <a:bodyPr/>
          <a:lstStyle/>
          <a:p>
            <a:pPr>
              <a:defRPr/>
            </a:pPr>
            <a:fld id="{0DA94A08-3534-42FF-BE13-636123248BDE}"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3D5FF67B-A941-479B-AC0A-7BFCC7D0FA20}" type="slidenum">
              <a:rPr lang="en-IN" smtClean="0"/>
              <a:pPr>
                <a:defRPr/>
              </a:pPr>
              <a:t>3</a:t>
            </a:fld>
            <a:endParaRPr lang="en-IN"/>
          </a:p>
        </p:txBody>
      </p:sp>
      <p:sp>
        <p:nvSpPr>
          <p:cNvPr id="5" name="Rectangle 4"/>
          <p:cNvSpPr/>
          <p:nvPr/>
        </p:nvSpPr>
        <p:spPr>
          <a:xfrm>
            <a:off x="467544" y="1412776"/>
            <a:ext cx="820891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CREATIVE PRODUCER- PRAGATI PANDEY</a:t>
            </a:r>
          </a:p>
        </p:txBody>
      </p:sp>
      <p:pic>
        <p:nvPicPr>
          <p:cNvPr id="1026" name="Picture 2" descr="C:\Users\Ashok\Documents\akp\pragati\pragati folio pix\DSC_7556.jpg"/>
          <p:cNvPicPr>
            <a:picLocks noChangeAspect="1" noChangeArrowheads="1"/>
          </p:cNvPicPr>
          <p:nvPr/>
        </p:nvPicPr>
        <p:blipFill>
          <a:blip r:embed="rId2" cstate="print"/>
          <a:srcRect/>
          <a:stretch>
            <a:fillRect/>
          </a:stretch>
        </p:blipFill>
        <p:spPr bwMode="auto">
          <a:xfrm>
            <a:off x="6672475" y="2500307"/>
            <a:ext cx="1900053" cy="2857520"/>
          </a:xfrm>
          <a:prstGeom prst="rect">
            <a:avLst/>
          </a:prstGeom>
          <a:noFill/>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5536" y="908720"/>
            <a:ext cx="8496944"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PHAS GAYE RE OBAMA – Released 2010</a:t>
            </a:r>
          </a:p>
        </p:txBody>
      </p:sp>
      <p:sp>
        <p:nvSpPr>
          <p:cNvPr id="6" name="Date Placeholder 5"/>
          <p:cNvSpPr>
            <a:spLocks noGrp="1"/>
          </p:cNvSpPr>
          <p:nvPr>
            <p:ph type="dt" sz="half" idx="10"/>
          </p:nvPr>
        </p:nvSpPr>
        <p:spPr/>
        <p:txBody>
          <a:bodyPr/>
          <a:lstStyle/>
          <a:p>
            <a:pPr>
              <a:defRPr/>
            </a:pPr>
            <a:fld id="{F1D66A03-E52B-4E41-AD9F-B3FBD1EA2032}"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3D5FF67B-A941-479B-AC0A-7BFCC7D0FA20}" type="slidenum">
              <a:rPr lang="en-IN" smtClean="0"/>
              <a:pPr>
                <a:defRPr/>
              </a:pPr>
              <a:t>4</a:t>
            </a:fld>
            <a:endParaRPr lang="en-IN"/>
          </a:p>
        </p:txBody>
      </p:sp>
      <p:pic>
        <p:nvPicPr>
          <p:cNvPr id="9" name="Picture 8" descr="DVD_Fornt-Back.jpg"/>
          <p:cNvPicPr>
            <a:picLocks noChangeAspect="1"/>
          </p:cNvPicPr>
          <p:nvPr/>
        </p:nvPicPr>
        <p:blipFill>
          <a:blip r:embed="rId2" cstate="print"/>
          <a:srcRect l="-1177" t="61229" r="51565" b="30126"/>
          <a:stretch>
            <a:fillRect/>
          </a:stretch>
        </p:blipFill>
        <p:spPr>
          <a:xfrm>
            <a:off x="3419872" y="1412776"/>
            <a:ext cx="5544616" cy="1368152"/>
          </a:xfrm>
          <a:prstGeom prst="rect">
            <a:avLst/>
          </a:prstGeom>
        </p:spPr>
      </p:pic>
      <p:pic>
        <p:nvPicPr>
          <p:cNvPr id="12" name="Picture 11" descr="3725.jpg"/>
          <p:cNvPicPr>
            <a:picLocks noChangeAspect="1"/>
          </p:cNvPicPr>
          <p:nvPr/>
        </p:nvPicPr>
        <p:blipFill>
          <a:blip r:embed="rId3" cstate="print"/>
          <a:stretch>
            <a:fillRect/>
          </a:stretch>
        </p:blipFill>
        <p:spPr>
          <a:xfrm>
            <a:off x="4139952" y="3284984"/>
            <a:ext cx="864096" cy="1152128"/>
          </a:xfrm>
          <a:prstGeom prst="rect">
            <a:avLst/>
          </a:prstGeom>
        </p:spPr>
      </p:pic>
      <p:pic>
        <p:nvPicPr>
          <p:cNvPr id="19" name="Picture 18" descr="3738.jpg"/>
          <p:cNvPicPr>
            <a:picLocks noChangeAspect="1"/>
          </p:cNvPicPr>
          <p:nvPr/>
        </p:nvPicPr>
        <p:blipFill>
          <a:blip r:embed="rId4" cstate="print"/>
          <a:stretch>
            <a:fillRect/>
          </a:stretch>
        </p:blipFill>
        <p:spPr>
          <a:xfrm>
            <a:off x="5796136" y="3164971"/>
            <a:ext cx="1008112" cy="1344148"/>
          </a:xfrm>
          <a:prstGeom prst="rect">
            <a:avLst/>
          </a:prstGeom>
        </p:spPr>
      </p:pic>
      <p:pic>
        <p:nvPicPr>
          <p:cNvPr id="20" name="Picture 19" descr="star screen awards 2011.jpg"/>
          <p:cNvPicPr>
            <a:picLocks noChangeAspect="1"/>
          </p:cNvPicPr>
          <p:nvPr/>
        </p:nvPicPr>
        <p:blipFill>
          <a:blip r:embed="rId5" cstate="print"/>
          <a:stretch>
            <a:fillRect/>
          </a:stretch>
        </p:blipFill>
        <p:spPr>
          <a:xfrm>
            <a:off x="7380312" y="3140968"/>
            <a:ext cx="1296144" cy="1296144"/>
          </a:xfrm>
          <a:prstGeom prst="rect">
            <a:avLst/>
          </a:prstGeom>
        </p:spPr>
      </p:pic>
      <p:pic>
        <p:nvPicPr>
          <p:cNvPr id="21" name="Picture 20" descr="global indian tv and film awards 2011.jpg"/>
          <p:cNvPicPr>
            <a:picLocks noChangeAspect="1"/>
          </p:cNvPicPr>
          <p:nvPr/>
        </p:nvPicPr>
        <p:blipFill>
          <a:blip r:embed="rId6" cstate="print"/>
          <a:stretch>
            <a:fillRect/>
          </a:stretch>
        </p:blipFill>
        <p:spPr>
          <a:xfrm>
            <a:off x="4499993" y="4908164"/>
            <a:ext cx="1368152" cy="969108"/>
          </a:xfrm>
          <a:prstGeom prst="rect">
            <a:avLst/>
          </a:prstGeom>
        </p:spPr>
      </p:pic>
      <p:pic>
        <p:nvPicPr>
          <p:cNvPr id="22" name="Picture 21" descr="apsara awards 2011.jpg"/>
          <p:cNvPicPr>
            <a:picLocks noChangeAspect="1"/>
          </p:cNvPicPr>
          <p:nvPr/>
        </p:nvPicPr>
        <p:blipFill>
          <a:blip r:embed="rId7" cstate="print"/>
          <a:stretch>
            <a:fillRect/>
          </a:stretch>
        </p:blipFill>
        <p:spPr>
          <a:xfrm>
            <a:off x="6660232" y="4869160"/>
            <a:ext cx="1008112" cy="1008112"/>
          </a:xfrm>
          <a:prstGeom prst="rect">
            <a:avLst/>
          </a:prstGeom>
        </p:spPr>
      </p:pic>
      <p:pic>
        <p:nvPicPr>
          <p:cNvPr id="11" name="Content Placeholder 10" descr="DVD_Fornt-Back.jpg"/>
          <p:cNvPicPr>
            <a:picLocks noGrp="1" noChangeAspect="1"/>
          </p:cNvPicPr>
          <p:nvPr>
            <p:ph idx="1"/>
          </p:nvPr>
        </p:nvPicPr>
        <p:blipFill>
          <a:blip r:embed="rId2" cstate="print"/>
          <a:srcRect l="51852" t="6496" r="4630" b="7754"/>
          <a:stretch>
            <a:fillRect/>
          </a:stretch>
        </p:blipFill>
        <p:spPr>
          <a:xfrm>
            <a:off x="539552" y="1412776"/>
            <a:ext cx="3240360" cy="4752528"/>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9512" y="764704"/>
            <a:ext cx="856895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SAARE JAHAAN SE MEHNGA – Released 2013</a:t>
            </a:r>
          </a:p>
        </p:txBody>
      </p:sp>
      <p:sp>
        <p:nvSpPr>
          <p:cNvPr id="6" name="Date Placeholder 5"/>
          <p:cNvSpPr>
            <a:spLocks noGrp="1"/>
          </p:cNvSpPr>
          <p:nvPr>
            <p:ph type="dt" sz="half" idx="10"/>
          </p:nvPr>
        </p:nvSpPr>
        <p:spPr/>
        <p:txBody>
          <a:bodyPr/>
          <a:lstStyle/>
          <a:p>
            <a:pPr>
              <a:defRPr/>
            </a:pPr>
            <a:fld id="{A5A2913A-D799-46E9-84BB-4EE249FCDD43}" type="datetime1">
              <a:rPr lang="en-US" smtClean="0"/>
              <a:pPr>
                <a:defRPr/>
              </a:pPr>
              <a:t>8/17/22</a:t>
            </a:fld>
            <a:endParaRPr lang="en-IN" dirty="0"/>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0B8E2755-40EA-42F2-960C-B373B5E77171}" type="slidenum">
              <a:rPr lang="en-IN" smtClean="0"/>
              <a:pPr>
                <a:defRPr/>
              </a:pPr>
              <a:t>5</a:t>
            </a:fld>
            <a:endParaRPr lang="en-IN"/>
          </a:p>
        </p:txBody>
      </p:sp>
      <p:pic>
        <p:nvPicPr>
          <p:cNvPr id="9" name="Picture 8" descr="SJSM_REVEAL_ENG.jpg"/>
          <p:cNvPicPr>
            <a:picLocks noChangeAspect="1"/>
          </p:cNvPicPr>
          <p:nvPr/>
        </p:nvPicPr>
        <p:blipFill>
          <a:blip r:embed="rId2" cstate="print"/>
          <a:stretch>
            <a:fillRect/>
          </a:stretch>
        </p:blipFill>
        <p:spPr>
          <a:xfrm>
            <a:off x="6084168" y="1412776"/>
            <a:ext cx="2447561" cy="3299828"/>
          </a:xfrm>
          <a:prstGeom prst="rect">
            <a:avLst/>
          </a:prstGeom>
        </p:spPr>
      </p:pic>
      <p:sp>
        <p:nvSpPr>
          <p:cNvPr id="12" name="TextBox 11"/>
          <p:cNvSpPr txBox="1"/>
          <p:nvPr/>
        </p:nvSpPr>
        <p:spPr>
          <a:xfrm>
            <a:off x="0" y="3645024"/>
            <a:ext cx="6084168" cy="523220"/>
          </a:xfrm>
          <a:prstGeom prst="rect">
            <a:avLst/>
          </a:prstGeom>
          <a:noFill/>
        </p:spPr>
        <p:txBody>
          <a:bodyPr wrap="square" rtlCol="0">
            <a:spAutoFit/>
          </a:bodyPr>
          <a:lstStyle/>
          <a:p>
            <a:pPr algn="ctr"/>
            <a:endParaRPr lang="en-US" sz="1400" i="1" dirty="0">
              <a:latin typeface="Times New Roman" pitchFamily="18" charset="0"/>
              <a:cs typeface="Times New Roman" pitchFamily="18" charset="0"/>
            </a:endParaRPr>
          </a:p>
          <a:p>
            <a:pPr algn="ctr"/>
            <a:endParaRPr lang="en-US" sz="1400" dirty="0"/>
          </a:p>
        </p:txBody>
      </p:sp>
      <p:sp>
        <p:nvSpPr>
          <p:cNvPr id="13" name="Rectangle 12"/>
          <p:cNvSpPr/>
          <p:nvPr/>
        </p:nvSpPr>
        <p:spPr>
          <a:xfrm>
            <a:off x="0" y="1268760"/>
            <a:ext cx="6156176" cy="3570208"/>
          </a:xfrm>
          <a:prstGeom prst="rect">
            <a:avLst/>
          </a:prstGeom>
        </p:spPr>
        <p:txBody>
          <a:bodyPr wrap="square">
            <a:spAutoFit/>
          </a:bodyPr>
          <a:lstStyle/>
          <a:p>
            <a:pPr algn="ctr"/>
            <a:r>
              <a:rPr lang="en-US" sz="1600" b="1" i="1" dirty="0">
                <a:solidFill>
                  <a:srgbClr val="FF0000"/>
                </a:solidFill>
                <a:latin typeface="Times New Roman" pitchFamily="18" charset="0"/>
                <a:cs typeface="Times New Roman" pitchFamily="18" charset="0"/>
              </a:rPr>
              <a:t>MEDIA  Loves it...</a:t>
            </a:r>
          </a:p>
          <a:p>
            <a:pPr algn="ctr"/>
            <a:endParaRPr lang="en-US" sz="1400" i="1" dirty="0">
              <a:latin typeface="Times New Roman" pitchFamily="18" charset="0"/>
              <a:cs typeface="Times New Roman" pitchFamily="18" charset="0"/>
            </a:endParaRPr>
          </a:p>
          <a:p>
            <a:pPr algn="ctr"/>
            <a:r>
              <a:rPr lang="en-US" sz="1400" i="1" dirty="0">
                <a:latin typeface="Times New Roman" pitchFamily="18" charset="0"/>
                <a:cs typeface="Times New Roman" pitchFamily="18" charset="0"/>
              </a:rPr>
              <a:t>“Brilliant Concept, earnest performances and clean </a:t>
            </a:r>
            <a:r>
              <a:rPr lang="en-US" sz="1400" i="1" dirty="0" err="1">
                <a:latin typeface="Times New Roman" pitchFamily="18" charset="0"/>
                <a:cs typeface="Times New Roman" pitchFamily="18" charset="0"/>
              </a:rPr>
              <a:t>humour</a:t>
            </a:r>
            <a:r>
              <a:rPr lang="en-US" sz="1400" dirty="0"/>
              <a:t> “– </a:t>
            </a:r>
            <a:r>
              <a:rPr lang="en-US" sz="1400" dirty="0">
                <a:solidFill>
                  <a:srgbClr val="0070C0"/>
                </a:solidFill>
              </a:rPr>
              <a:t>Times of India</a:t>
            </a:r>
          </a:p>
          <a:p>
            <a:pPr algn="ctr"/>
            <a:endParaRPr lang="en-US" sz="1400" i="1" dirty="0">
              <a:latin typeface="Times New Roman" pitchFamily="18" charset="0"/>
              <a:cs typeface="Times New Roman" pitchFamily="18" charset="0"/>
            </a:endParaRPr>
          </a:p>
          <a:p>
            <a:pPr algn="ctr"/>
            <a:r>
              <a:rPr lang="en-US" sz="1400" i="1" dirty="0">
                <a:latin typeface="Times New Roman" pitchFamily="18" charset="0"/>
                <a:cs typeface="Times New Roman" pitchFamily="18" charset="0"/>
              </a:rPr>
              <a:t>“The film is a humorous take on inflation and has robust energy-inducing music…This is definitely a film worth watching and especially because it has the power to get the arm-chair critics out of their safe zones and jumping into protest mode” </a:t>
            </a:r>
            <a:r>
              <a:rPr lang="en-US" sz="1400" b="1" dirty="0">
                <a:solidFill>
                  <a:srgbClr val="00B050"/>
                </a:solidFill>
              </a:rPr>
              <a:t>Resonating Satire</a:t>
            </a:r>
            <a:r>
              <a:rPr lang="en-US" sz="1400" b="1" dirty="0"/>
              <a:t>  </a:t>
            </a:r>
            <a:r>
              <a:rPr lang="en-US" sz="1400" dirty="0"/>
              <a:t>- </a:t>
            </a:r>
            <a:r>
              <a:rPr lang="en-US" sz="1400" dirty="0">
                <a:solidFill>
                  <a:srgbClr val="0070C0"/>
                </a:solidFill>
              </a:rPr>
              <a:t>The Free Press Journal</a:t>
            </a:r>
          </a:p>
          <a:p>
            <a:pPr algn="ctr"/>
            <a:endParaRPr lang="en-US" sz="1400" dirty="0"/>
          </a:p>
          <a:p>
            <a:pPr algn="ctr"/>
            <a:r>
              <a:rPr lang="en-US" sz="1400" i="1" dirty="0">
                <a:latin typeface="Times New Roman" pitchFamily="18" charset="0"/>
                <a:cs typeface="Times New Roman" pitchFamily="18" charset="0"/>
              </a:rPr>
              <a:t>“It mainlines the characters and their constricted lives with compassion and knowledge, and makes it a surprisingly watchable film.</a:t>
            </a:r>
            <a:r>
              <a:rPr lang="en-US" sz="1400" dirty="0"/>
              <a:t>.” </a:t>
            </a:r>
            <a:r>
              <a:rPr lang="en-US" sz="1400" b="1" dirty="0">
                <a:solidFill>
                  <a:srgbClr val="00B050"/>
                </a:solidFill>
              </a:rPr>
              <a:t>Value for Money</a:t>
            </a:r>
            <a:r>
              <a:rPr lang="en-US" sz="1400" b="1" dirty="0"/>
              <a:t> </a:t>
            </a:r>
            <a:r>
              <a:rPr lang="en-US" sz="1400" dirty="0"/>
              <a:t>- </a:t>
            </a:r>
            <a:r>
              <a:rPr lang="en-US" sz="1400" dirty="0">
                <a:solidFill>
                  <a:srgbClr val="0070C0"/>
                </a:solidFill>
              </a:rPr>
              <a:t>Indian Express</a:t>
            </a:r>
          </a:p>
          <a:p>
            <a:pPr algn="ctr"/>
            <a:endParaRPr lang="en-US" sz="1400" i="1" dirty="0">
              <a:solidFill>
                <a:srgbClr val="0070C0"/>
              </a:solidFill>
              <a:latin typeface="Times New Roman" pitchFamily="18" charset="0"/>
              <a:cs typeface="Times New Roman" pitchFamily="18" charset="0"/>
            </a:endParaRPr>
          </a:p>
          <a:p>
            <a:pPr algn="ctr"/>
            <a:r>
              <a:rPr lang="en-US" sz="1400" i="1" dirty="0">
                <a:latin typeface="Times New Roman" pitchFamily="18" charset="0"/>
                <a:cs typeface="Times New Roman" pitchFamily="18" charset="0"/>
              </a:rPr>
              <a:t>“Oh, what a wonderful feeling when a film you have zero expectations from surprises you with its sweet honesty…”</a:t>
            </a:r>
            <a:r>
              <a:rPr lang="en-US" sz="1400" b="1" dirty="0">
                <a:solidFill>
                  <a:srgbClr val="00B050"/>
                </a:solidFill>
              </a:rPr>
              <a:t>Delightful Honesty</a:t>
            </a:r>
            <a:r>
              <a:rPr lang="en-US" sz="1400" b="1" dirty="0"/>
              <a:t> </a:t>
            </a:r>
            <a:r>
              <a:rPr lang="en-US" sz="1400" dirty="0"/>
              <a:t>- </a:t>
            </a:r>
            <a:r>
              <a:rPr lang="en-US" sz="1400" dirty="0">
                <a:solidFill>
                  <a:srgbClr val="0070C0"/>
                </a:solidFill>
              </a:rPr>
              <a:t>Deccan Chronicle</a:t>
            </a:r>
          </a:p>
          <a:p>
            <a:pPr algn="ctr"/>
            <a:endParaRPr lang="en-US" sz="1400" dirty="0">
              <a:solidFill>
                <a:srgbClr val="0070C0"/>
              </a:solidFill>
            </a:endParaRPr>
          </a:p>
        </p:txBody>
      </p:sp>
      <p:sp>
        <p:nvSpPr>
          <p:cNvPr id="14" name="TextBox 13"/>
          <p:cNvSpPr txBox="1"/>
          <p:nvPr/>
        </p:nvSpPr>
        <p:spPr>
          <a:xfrm>
            <a:off x="3059832" y="4725144"/>
            <a:ext cx="6084168" cy="2031325"/>
          </a:xfrm>
          <a:prstGeom prst="rect">
            <a:avLst/>
          </a:prstGeom>
          <a:noFill/>
        </p:spPr>
        <p:txBody>
          <a:bodyPr wrap="square" rtlCol="0">
            <a:spAutoFit/>
          </a:bodyPr>
          <a:lstStyle/>
          <a:p>
            <a:pPr algn="ctr"/>
            <a:r>
              <a:rPr lang="en-US" sz="1600" b="1" i="1" dirty="0">
                <a:solidFill>
                  <a:srgbClr val="FF0000"/>
                </a:solidFill>
                <a:latin typeface="Times New Roman" pitchFamily="18" charset="0"/>
                <a:cs typeface="Times New Roman" pitchFamily="18" charset="0"/>
              </a:rPr>
              <a:t>BOLLYWOOD Loves it..</a:t>
            </a:r>
          </a:p>
          <a:p>
            <a:pPr algn="r"/>
            <a:r>
              <a:rPr lang="en-US" sz="1400" i="1" dirty="0">
                <a:latin typeface="Times New Roman" pitchFamily="18" charset="0"/>
                <a:cs typeface="Times New Roman" pitchFamily="18" charset="0"/>
              </a:rPr>
              <a:t>“Very honest &amp; original film, entertaining and thought provoking…thoroughly enjoyed after a long time”</a:t>
            </a:r>
            <a:r>
              <a:rPr lang="en-US" sz="1400" dirty="0"/>
              <a:t> - </a:t>
            </a:r>
            <a:r>
              <a:rPr lang="en-US" sz="1400" dirty="0">
                <a:solidFill>
                  <a:srgbClr val="0070C0"/>
                </a:solidFill>
              </a:rPr>
              <a:t>Raj Kumar </a:t>
            </a:r>
            <a:r>
              <a:rPr lang="en-US" sz="1400" dirty="0" err="1">
                <a:solidFill>
                  <a:srgbClr val="0070C0"/>
                </a:solidFill>
              </a:rPr>
              <a:t>Santoshi</a:t>
            </a:r>
            <a:endParaRPr lang="en-US" sz="1400" dirty="0">
              <a:solidFill>
                <a:srgbClr val="0070C0"/>
              </a:solidFill>
            </a:endParaRPr>
          </a:p>
          <a:p>
            <a:pPr algn="r"/>
            <a:r>
              <a:rPr lang="en-US" sz="1400" i="1" dirty="0">
                <a:latin typeface="Times New Roman" pitchFamily="18" charset="0"/>
                <a:cs typeface="Times New Roman" pitchFamily="18" charset="0"/>
              </a:rPr>
              <a:t>“Loved the film, very well produced</a:t>
            </a:r>
            <a:r>
              <a:rPr lang="en-US" sz="1400" dirty="0"/>
              <a:t> “– </a:t>
            </a:r>
            <a:r>
              <a:rPr lang="en-US" sz="1400" dirty="0" err="1">
                <a:solidFill>
                  <a:srgbClr val="0070C0"/>
                </a:solidFill>
              </a:rPr>
              <a:t>Sajid</a:t>
            </a:r>
            <a:r>
              <a:rPr lang="en-US" sz="1400" dirty="0">
                <a:solidFill>
                  <a:srgbClr val="0070C0"/>
                </a:solidFill>
              </a:rPr>
              <a:t> </a:t>
            </a:r>
            <a:r>
              <a:rPr lang="en-US" sz="1400" dirty="0" err="1">
                <a:solidFill>
                  <a:srgbClr val="0070C0"/>
                </a:solidFill>
              </a:rPr>
              <a:t>Nadiadwala</a:t>
            </a:r>
            <a:endParaRPr lang="en-US" sz="1400" i="1" dirty="0">
              <a:latin typeface="Times New Roman" pitchFamily="18" charset="0"/>
              <a:cs typeface="Times New Roman" pitchFamily="18" charset="0"/>
            </a:endParaRPr>
          </a:p>
          <a:p>
            <a:pPr algn="r"/>
            <a:r>
              <a:rPr lang="en-US" sz="1400" i="1" dirty="0">
                <a:latin typeface="Times New Roman" pitchFamily="18" charset="0"/>
                <a:cs typeface="Times New Roman" pitchFamily="18" charset="0"/>
              </a:rPr>
              <a:t>Loved it! Sanjay </a:t>
            </a:r>
            <a:r>
              <a:rPr lang="en-US" sz="1400" i="1" dirty="0" err="1">
                <a:latin typeface="Times New Roman" pitchFamily="18" charset="0"/>
                <a:cs typeface="Times New Roman" pitchFamily="18" charset="0"/>
              </a:rPr>
              <a:t>Mishra</a:t>
            </a:r>
            <a:r>
              <a:rPr lang="en-US" sz="1400" i="1" dirty="0">
                <a:latin typeface="Times New Roman" pitchFamily="18" charset="0"/>
                <a:cs typeface="Times New Roman" pitchFamily="18" charset="0"/>
              </a:rPr>
              <a:t> rocks it again. ”</a:t>
            </a:r>
            <a:r>
              <a:rPr lang="en-US" sz="1400" dirty="0"/>
              <a:t> – </a:t>
            </a:r>
            <a:r>
              <a:rPr lang="en-US" sz="1400" dirty="0" err="1">
                <a:solidFill>
                  <a:srgbClr val="0070C0"/>
                </a:solidFill>
              </a:rPr>
              <a:t>Subhash</a:t>
            </a:r>
            <a:r>
              <a:rPr lang="en-US" sz="1400" dirty="0">
                <a:solidFill>
                  <a:srgbClr val="0070C0"/>
                </a:solidFill>
              </a:rPr>
              <a:t> </a:t>
            </a:r>
            <a:r>
              <a:rPr lang="en-US" sz="1400" dirty="0" err="1">
                <a:solidFill>
                  <a:srgbClr val="0070C0"/>
                </a:solidFill>
              </a:rPr>
              <a:t>Kapoor</a:t>
            </a:r>
            <a:endParaRPr lang="en-US" sz="1400" dirty="0">
              <a:solidFill>
                <a:srgbClr val="0070C0"/>
              </a:solidFill>
            </a:endParaRPr>
          </a:p>
          <a:p>
            <a:pPr algn="r"/>
            <a:r>
              <a:rPr lang="en-US" sz="1400" i="1" dirty="0">
                <a:latin typeface="Times New Roman" pitchFamily="18" charset="0"/>
                <a:cs typeface="Times New Roman" pitchFamily="18" charset="0"/>
              </a:rPr>
              <a:t>“An honest effort ..with very identifiable moments” </a:t>
            </a:r>
            <a:r>
              <a:rPr lang="en-US" sz="1400" dirty="0"/>
              <a:t>– </a:t>
            </a:r>
            <a:r>
              <a:rPr lang="en-US" sz="1400" dirty="0">
                <a:solidFill>
                  <a:srgbClr val="0070C0"/>
                </a:solidFill>
              </a:rPr>
              <a:t>Raj Kumar Gupta</a:t>
            </a:r>
          </a:p>
          <a:p>
            <a:pPr algn="r"/>
            <a:r>
              <a:rPr lang="en-US" sz="1400" i="1" dirty="0">
                <a:latin typeface="Times New Roman" pitchFamily="18" charset="0"/>
                <a:cs typeface="Times New Roman" pitchFamily="18" charset="0"/>
              </a:rPr>
              <a:t>“Thought provoking and relatable..A Must watch” - </a:t>
            </a:r>
            <a:r>
              <a:rPr lang="en-US" sz="1400" dirty="0" err="1">
                <a:solidFill>
                  <a:srgbClr val="0070C0"/>
                </a:solidFill>
              </a:rPr>
              <a:t>Luv</a:t>
            </a:r>
            <a:r>
              <a:rPr lang="en-US" sz="1400" dirty="0">
                <a:solidFill>
                  <a:srgbClr val="0070C0"/>
                </a:solidFill>
              </a:rPr>
              <a:t> </a:t>
            </a:r>
            <a:r>
              <a:rPr lang="en-US" sz="1400" dirty="0" err="1">
                <a:solidFill>
                  <a:srgbClr val="0070C0"/>
                </a:solidFill>
              </a:rPr>
              <a:t>Ranjan</a:t>
            </a:r>
            <a:endParaRPr lang="en-US" sz="1400" dirty="0">
              <a:solidFill>
                <a:srgbClr val="0070C0"/>
              </a:solidFill>
            </a:endParaRPr>
          </a:p>
          <a:p>
            <a:pPr algn="ctr">
              <a:buFontTx/>
              <a:buChar char="-"/>
            </a:pPr>
            <a:endParaRPr lang="en-US" sz="1200" dirty="0">
              <a:solidFill>
                <a:srgbClr val="0070C0"/>
              </a:solidFill>
            </a:endParaRPr>
          </a:p>
          <a:p>
            <a:endParaRPr lang="en-US" sz="1200" dirty="0"/>
          </a:p>
        </p:txBody>
      </p:sp>
      <p:sp>
        <p:nvSpPr>
          <p:cNvPr id="15" name="Rectangle 14"/>
          <p:cNvSpPr/>
          <p:nvPr/>
        </p:nvSpPr>
        <p:spPr>
          <a:xfrm>
            <a:off x="0" y="5229200"/>
            <a:ext cx="3168352" cy="738664"/>
          </a:xfrm>
          <a:prstGeom prst="rect">
            <a:avLst/>
          </a:prstGeom>
        </p:spPr>
        <p:txBody>
          <a:bodyPr wrap="square">
            <a:spAutoFit/>
          </a:bodyPr>
          <a:lstStyle/>
          <a:p>
            <a:pPr algn="ctr"/>
            <a:r>
              <a:rPr lang="en-US" sz="1400" i="1" dirty="0">
                <a:latin typeface="Times New Roman" pitchFamily="18" charset="0"/>
                <a:cs typeface="Times New Roman" pitchFamily="18" charset="0"/>
              </a:rPr>
              <a:t>“We want to give a U certificate so everyone in the country can watch this film.” </a:t>
            </a:r>
            <a:r>
              <a:rPr lang="en-US" sz="1400" dirty="0">
                <a:solidFill>
                  <a:srgbClr val="FF0000"/>
                </a:solidFill>
              </a:rPr>
              <a:t>-Censor Board</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9512" y="764704"/>
            <a:ext cx="871296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Now Producing.. “BACH GAYE RE OBAMA”</a:t>
            </a:r>
          </a:p>
        </p:txBody>
      </p:sp>
      <p:sp>
        <p:nvSpPr>
          <p:cNvPr id="6" name="Date Placeholder 5"/>
          <p:cNvSpPr>
            <a:spLocks noGrp="1"/>
          </p:cNvSpPr>
          <p:nvPr>
            <p:ph type="dt" sz="half" idx="10"/>
          </p:nvPr>
        </p:nvSpPr>
        <p:spPr/>
        <p:txBody>
          <a:bodyPr/>
          <a:lstStyle/>
          <a:p>
            <a:pPr>
              <a:defRPr/>
            </a:pPr>
            <a:fld id="{A5A2913A-D799-46E9-84BB-4EE249FCDD43}"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0B8E2755-40EA-42F2-960C-B373B5E77171}" type="slidenum">
              <a:rPr lang="en-IN" smtClean="0"/>
              <a:pPr>
                <a:defRPr/>
              </a:pPr>
              <a:t>6</a:t>
            </a:fld>
            <a:endParaRPr lang="en-IN"/>
          </a:p>
        </p:txBody>
      </p:sp>
      <p:sp>
        <p:nvSpPr>
          <p:cNvPr id="10" name="TextBox 9"/>
          <p:cNvSpPr txBox="1"/>
          <p:nvPr/>
        </p:nvSpPr>
        <p:spPr>
          <a:xfrm>
            <a:off x="0" y="1502688"/>
            <a:ext cx="4572000" cy="461665"/>
          </a:xfrm>
          <a:prstGeom prst="rect">
            <a:avLst/>
          </a:prstGeom>
          <a:noFill/>
        </p:spPr>
        <p:txBody>
          <a:bodyPr wrap="square" rtlCol="0">
            <a:spAutoFit/>
          </a:bodyPr>
          <a:lstStyle/>
          <a:p>
            <a:pPr algn="ctr">
              <a:buFontTx/>
              <a:buChar char="-"/>
            </a:pPr>
            <a:endParaRPr lang="en-US" sz="1200" dirty="0">
              <a:solidFill>
                <a:srgbClr val="0070C0"/>
              </a:solidFill>
            </a:endParaRPr>
          </a:p>
          <a:p>
            <a:endParaRPr lang="en-US" sz="1200" dirty="0"/>
          </a:p>
        </p:txBody>
      </p:sp>
      <p:sp>
        <p:nvSpPr>
          <p:cNvPr id="16" name="TextBox 15"/>
          <p:cNvSpPr txBox="1"/>
          <p:nvPr/>
        </p:nvSpPr>
        <p:spPr>
          <a:xfrm>
            <a:off x="3707904" y="2060848"/>
            <a:ext cx="5904656" cy="3416320"/>
          </a:xfrm>
          <a:prstGeom prst="rect">
            <a:avLst/>
          </a:prstGeom>
          <a:noFill/>
        </p:spPr>
        <p:txBody>
          <a:bodyPr wrap="square" rtlCol="0">
            <a:spAutoFit/>
          </a:bodyPr>
          <a:lstStyle/>
          <a:p>
            <a:r>
              <a:rPr lang="en-US" b="1" dirty="0"/>
              <a:t>Tentative Title</a:t>
            </a:r>
            <a:r>
              <a:rPr lang="en-US" dirty="0"/>
              <a:t>	Bach Gaye Re Obama</a:t>
            </a:r>
          </a:p>
          <a:p>
            <a:r>
              <a:rPr lang="en-US" b="1" dirty="0"/>
              <a:t>Producer/Writer</a:t>
            </a:r>
            <a:r>
              <a:rPr lang="en-US" dirty="0"/>
              <a:t> 	Ashok </a:t>
            </a:r>
            <a:r>
              <a:rPr lang="en-US" dirty="0" err="1"/>
              <a:t>Pandey</a:t>
            </a:r>
            <a:endParaRPr lang="en-US" dirty="0"/>
          </a:p>
          <a:p>
            <a:r>
              <a:rPr lang="en-US" b="1" dirty="0"/>
              <a:t>Genre</a:t>
            </a:r>
            <a:r>
              <a:rPr lang="en-US" dirty="0"/>
              <a:t>  		Comedy </a:t>
            </a:r>
          </a:p>
          <a:p>
            <a:r>
              <a:rPr lang="en-US" b="1" dirty="0"/>
              <a:t>Locations</a:t>
            </a:r>
            <a:r>
              <a:rPr lang="en-US" dirty="0"/>
              <a:t>  	India + International</a:t>
            </a:r>
          </a:p>
          <a:p>
            <a:r>
              <a:rPr lang="en-US" b="1" dirty="0"/>
              <a:t>Potential Cast</a:t>
            </a:r>
            <a:r>
              <a:rPr lang="en-US" dirty="0"/>
              <a:t>  	</a:t>
            </a:r>
            <a:r>
              <a:rPr lang="en-US" dirty="0" err="1"/>
              <a:t>Nawazuddin</a:t>
            </a:r>
            <a:r>
              <a:rPr lang="en-US" dirty="0"/>
              <a:t> </a:t>
            </a:r>
            <a:r>
              <a:rPr lang="en-US" dirty="0" err="1"/>
              <a:t>Siddiqui</a:t>
            </a:r>
            <a:r>
              <a:rPr lang="en-US" dirty="0"/>
              <a:t>, </a:t>
            </a:r>
            <a:r>
              <a:rPr lang="en-US" dirty="0" err="1"/>
              <a:t>Boman</a:t>
            </a:r>
            <a:r>
              <a:rPr lang="en-US" dirty="0"/>
              <a:t> </a:t>
            </a:r>
            <a:r>
              <a:rPr lang="en-US" dirty="0" err="1"/>
              <a:t>Irani</a:t>
            </a:r>
            <a:r>
              <a:rPr lang="en-US" dirty="0"/>
              <a:t>, </a:t>
            </a:r>
          </a:p>
          <a:p>
            <a:r>
              <a:rPr lang="en-US" dirty="0"/>
              <a:t>		Sanjay </a:t>
            </a:r>
            <a:r>
              <a:rPr lang="en-US" dirty="0" err="1"/>
              <a:t>Mishra</a:t>
            </a:r>
            <a:r>
              <a:rPr lang="en-US" dirty="0"/>
              <a:t>, </a:t>
            </a:r>
            <a:r>
              <a:rPr lang="en-US" dirty="0" err="1"/>
              <a:t>Huma</a:t>
            </a:r>
            <a:r>
              <a:rPr lang="en-US" dirty="0"/>
              <a:t> </a:t>
            </a:r>
            <a:r>
              <a:rPr lang="en-US" dirty="0" err="1"/>
              <a:t>Qureshi</a:t>
            </a:r>
            <a:r>
              <a:rPr lang="en-US" dirty="0"/>
              <a:t>,</a:t>
            </a:r>
          </a:p>
          <a:p>
            <a:r>
              <a:rPr lang="en-US" dirty="0"/>
              <a:t>		</a:t>
            </a:r>
            <a:r>
              <a:rPr lang="en-US" dirty="0" err="1"/>
              <a:t>Manurishi</a:t>
            </a:r>
            <a:r>
              <a:rPr lang="en-US" dirty="0"/>
              <a:t> </a:t>
            </a:r>
            <a:r>
              <a:rPr lang="en-US" dirty="0" err="1"/>
              <a:t>Chaddha</a:t>
            </a:r>
            <a:r>
              <a:rPr lang="en-US" dirty="0"/>
              <a:t>.</a:t>
            </a:r>
          </a:p>
          <a:p>
            <a:endParaRPr lang="en-US" dirty="0"/>
          </a:p>
          <a:p>
            <a:r>
              <a:rPr lang="en-US" b="1" dirty="0"/>
              <a:t>Shooting starts</a:t>
            </a:r>
            <a:r>
              <a:rPr lang="en-US" dirty="0"/>
              <a:t>	Mid 2023</a:t>
            </a:r>
          </a:p>
          <a:p>
            <a:endParaRPr lang="en-US" dirty="0"/>
          </a:p>
          <a:p>
            <a:endParaRPr lang="en-US" dirty="0"/>
          </a:p>
          <a:p>
            <a:endParaRPr lang="en-US" dirty="0"/>
          </a:p>
        </p:txBody>
      </p:sp>
      <p:pic>
        <p:nvPicPr>
          <p:cNvPr id="1026" name="Picture 2" descr="C:\Users\Ashok\Documents\MOVIES\potential projects\BGRO\creatives\Logo\02.jpg"/>
          <p:cNvPicPr>
            <a:picLocks noChangeAspect="1" noChangeArrowheads="1"/>
          </p:cNvPicPr>
          <p:nvPr/>
        </p:nvPicPr>
        <p:blipFill>
          <a:blip r:embed="rId2" cstate="print"/>
          <a:srcRect/>
          <a:stretch>
            <a:fillRect/>
          </a:stretch>
        </p:blipFill>
        <p:spPr bwMode="auto">
          <a:xfrm>
            <a:off x="0" y="2276872"/>
            <a:ext cx="3599706" cy="2160240"/>
          </a:xfrm>
          <a:prstGeom prst="rect">
            <a:avLst/>
          </a:prstGeom>
          <a:no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9512" y="764704"/>
            <a:ext cx="856895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BACH GAYE RE OBAMA - Synopsis</a:t>
            </a:r>
          </a:p>
        </p:txBody>
      </p:sp>
      <p:sp>
        <p:nvSpPr>
          <p:cNvPr id="6" name="Date Placeholder 5"/>
          <p:cNvSpPr>
            <a:spLocks noGrp="1"/>
          </p:cNvSpPr>
          <p:nvPr>
            <p:ph type="dt" sz="half" idx="10"/>
          </p:nvPr>
        </p:nvSpPr>
        <p:spPr/>
        <p:txBody>
          <a:bodyPr/>
          <a:lstStyle/>
          <a:p>
            <a:pPr>
              <a:defRPr/>
            </a:pPr>
            <a:fld id="{A5A2913A-D799-46E9-84BB-4EE249FCDD43}"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0B8E2755-40EA-42F2-960C-B373B5E77171}" type="slidenum">
              <a:rPr lang="en-IN" smtClean="0"/>
              <a:pPr>
                <a:defRPr/>
              </a:pPr>
              <a:t>7</a:t>
            </a:fld>
            <a:endParaRPr lang="en-IN"/>
          </a:p>
        </p:txBody>
      </p:sp>
      <p:sp>
        <p:nvSpPr>
          <p:cNvPr id="10" name="TextBox 9"/>
          <p:cNvSpPr txBox="1"/>
          <p:nvPr/>
        </p:nvSpPr>
        <p:spPr>
          <a:xfrm>
            <a:off x="0" y="1502688"/>
            <a:ext cx="4572000" cy="461665"/>
          </a:xfrm>
          <a:prstGeom prst="rect">
            <a:avLst/>
          </a:prstGeom>
          <a:noFill/>
        </p:spPr>
        <p:txBody>
          <a:bodyPr wrap="square" rtlCol="0">
            <a:spAutoFit/>
          </a:bodyPr>
          <a:lstStyle/>
          <a:p>
            <a:pPr algn="ctr">
              <a:buFontTx/>
              <a:buChar char="-"/>
            </a:pPr>
            <a:endParaRPr lang="en-US" sz="1200" dirty="0">
              <a:solidFill>
                <a:srgbClr val="0070C0"/>
              </a:solidFill>
            </a:endParaRPr>
          </a:p>
          <a:p>
            <a:endParaRPr lang="en-US" sz="1200" dirty="0"/>
          </a:p>
        </p:txBody>
      </p:sp>
      <p:sp>
        <p:nvSpPr>
          <p:cNvPr id="16" name="TextBox 15"/>
          <p:cNvSpPr txBox="1"/>
          <p:nvPr/>
        </p:nvSpPr>
        <p:spPr>
          <a:xfrm>
            <a:off x="251520" y="1340768"/>
            <a:ext cx="8496944" cy="6463308"/>
          </a:xfrm>
          <a:prstGeom prst="rect">
            <a:avLst/>
          </a:prstGeom>
          <a:noFill/>
        </p:spPr>
        <p:txBody>
          <a:bodyPr wrap="square" rtlCol="0">
            <a:spAutoFit/>
          </a:bodyPr>
          <a:lstStyle/>
          <a:p>
            <a:r>
              <a:rPr lang="en-US" sz="1200" dirty="0"/>
              <a:t>Bach Gaye Re Obama (BGRO) is a sequel to the hit film </a:t>
            </a:r>
            <a:r>
              <a:rPr lang="en-US" sz="1200" dirty="0" err="1"/>
              <a:t>Phas</a:t>
            </a:r>
            <a:r>
              <a:rPr lang="en-US" sz="1200" dirty="0"/>
              <a:t> Gaye Re Obama (PGRO).  BGRO is a fast paced, fun-filled , hilarious gangster based satirical comedy in which the First Lady of the US gets kidnapped (not quite!) on the backdrop of massive corruption. The film canvas is larger in scale and scope than its prequel.</a:t>
            </a:r>
          </a:p>
          <a:p>
            <a:endParaRPr lang="en-US" sz="1200" dirty="0"/>
          </a:p>
          <a:p>
            <a:r>
              <a:rPr lang="en-US" sz="1200" dirty="0"/>
              <a:t>A major </a:t>
            </a:r>
            <a:r>
              <a:rPr lang="en-US" sz="1200" dirty="0" err="1"/>
              <a:t>Defence</a:t>
            </a:r>
            <a:r>
              <a:rPr lang="en-US" sz="1200" dirty="0"/>
              <a:t> deal is underway with a US </a:t>
            </a:r>
            <a:r>
              <a:rPr lang="en-US" sz="1200" dirty="0" err="1"/>
              <a:t>Defence</a:t>
            </a:r>
            <a:r>
              <a:rPr lang="en-US" sz="1200" dirty="0"/>
              <a:t> contractor  - Tactical Dynamics, and a lot of people are going to make a lot of money through kickbacks…the story begins with a 20Billion dollar </a:t>
            </a:r>
            <a:r>
              <a:rPr lang="en-US" sz="1200" dirty="0" err="1"/>
              <a:t>Defence</a:t>
            </a:r>
            <a:r>
              <a:rPr lang="en-US" sz="1200" dirty="0"/>
              <a:t> deal that is being negotiated with India by Dick </a:t>
            </a:r>
            <a:r>
              <a:rPr lang="en-US" sz="1200" dirty="0" err="1"/>
              <a:t>Chaudhary</a:t>
            </a:r>
            <a:r>
              <a:rPr lang="en-US" sz="1200" dirty="0"/>
              <a:t>, an International sales agent on behalf of Tactical Dynamics. On the Indian side, the </a:t>
            </a:r>
            <a:r>
              <a:rPr lang="en-US" sz="1200" dirty="0" err="1"/>
              <a:t>Defence</a:t>
            </a:r>
            <a:r>
              <a:rPr lang="en-US" sz="1200" dirty="0"/>
              <a:t> Secretary Prasad under direction from </a:t>
            </a:r>
            <a:r>
              <a:rPr lang="en-US" sz="1200" dirty="0" err="1"/>
              <a:t>Yadav</a:t>
            </a:r>
            <a:r>
              <a:rPr lang="en-US" sz="1200" dirty="0"/>
              <a:t>, </a:t>
            </a:r>
            <a:r>
              <a:rPr lang="en-US" sz="1200" dirty="0" err="1"/>
              <a:t>Defence</a:t>
            </a:r>
            <a:r>
              <a:rPr lang="en-US" sz="1200" dirty="0"/>
              <a:t> Minister (DM), is leading the deal with a prime objective of making money for themselves at any cost.. The US team has convinced and brought the US President to endorse the deal, to enable a definitive closure. </a:t>
            </a:r>
          </a:p>
          <a:p>
            <a:endParaRPr lang="en-US" sz="1200" dirty="0"/>
          </a:p>
          <a:p>
            <a:r>
              <a:rPr lang="en-US" sz="1200" dirty="0"/>
              <a:t>The First Lady of The United States (FLOTUS) has taken advantage of this opportunity to visit India (as a part of her global mission to help eradicate poverty, poor health etc..) along with her husband. The Home Minister asks the Chief Minister of UP, </a:t>
            </a:r>
            <a:r>
              <a:rPr lang="en-US" sz="1200" dirty="0" err="1"/>
              <a:t>Bharti</a:t>
            </a:r>
            <a:r>
              <a:rPr lang="en-US" sz="1200" dirty="0"/>
              <a:t> Devi, to assist FLOTUS on her trip. </a:t>
            </a:r>
            <a:r>
              <a:rPr lang="en-US" sz="1200" dirty="0" err="1"/>
              <a:t>Bharti</a:t>
            </a:r>
            <a:r>
              <a:rPr lang="en-US" sz="1200" dirty="0"/>
              <a:t> Devi asks </a:t>
            </a:r>
            <a:r>
              <a:rPr lang="en-US" sz="1200" dirty="0" err="1"/>
              <a:t>Bhaisaab</a:t>
            </a:r>
            <a:r>
              <a:rPr lang="en-US" sz="1200" dirty="0"/>
              <a:t> (BS), a gangster-turned-MLA from a poor place in UP to escort the First Lady on her trip to his region. </a:t>
            </a:r>
          </a:p>
          <a:p>
            <a:endParaRPr lang="en-US" sz="1200" dirty="0"/>
          </a:p>
          <a:p>
            <a:r>
              <a:rPr lang="en-US" sz="1200" dirty="0"/>
              <a:t>All was going well until BS plans to kidnap FLOTUS. Instead of asking for ransom from the President of the US, BS puts the gun of ransom on the DM staking a claim on a portion of the kickbacks from this </a:t>
            </a:r>
            <a:r>
              <a:rPr lang="en-US" sz="1200" dirty="0" err="1"/>
              <a:t>Defence</a:t>
            </a:r>
            <a:r>
              <a:rPr lang="en-US" sz="1200" dirty="0"/>
              <a:t> deal.</a:t>
            </a:r>
          </a:p>
          <a:p>
            <a:endParaRPr lang="en-US" sz="1200" dirty="0"/>
          </a:p>
          <a:p>
            <a:r>
              <a:rPr lang="en-US" sz="1200" dirty="0"/>
              <a:t>Now, the story ramps up on a cat and mouse game between </a:t>
            </a:r>
            <a:r>
              <a:rPr lang="en-US" sz="1200" dirty="0" err="1"/>
              <a:t>Yadav</a:t>
            </a:r>
            <a:r>
              <a:rPr lang="en-US" sz="1200" dirty="0"/>
              <a:t> and BS. Alongside this wild chase, </a:t>
            </a:r>
            <a:r>
              <a:rPr lang="en-US" sz="1200" dirty="0" err="1"/>
              <a:t>Chaudhary</a:t>
            </a:r>
            <a:r>
              <a:rPr lang="en-US" sz="1200" dirty="0"/>
              <a:t> and Prasad continue to spice up the ‘kickback’ brew.. </a:t>
            </a:r>
            <a:r>
              <a:rPr lang="en-US" sz="1200" dirty="0" err="1"/>
              <a:t>Yadav</a:t>
            </a:r>
            <a:r>
              <a:rPr lang="en-US" sz="1200" dirty="0"/>
              <a:t> brings the CM into the fray, who is already in cahoots with BS.. At the same time BS is with the FLOTUS taking her to all kinds of places, having fun.  The DM desperately tries to salvage the deal, without giving-in to the ransom demands from BS, who is on a trip of his own - entertaining his hostage while arm-twisting the DM into coughing  up the ransom.. In this cat and mouse game, which is laced with lies, betrayal, unscrupulous and nefarious activities, who wins, what happens to FLOTUS,..does DM give-in or is BS trapped…does the CM help </a:t>
            </a:r>
            <a:r>
              <a:rPr lang="en-US" sz="1200" dirty="0" err="1"/>
              <a:t>Yadav</a:t>
            </a:r>
            <a:r>
              <a:rPr lang="en-US" sz="1200" dirty="0"/>
              <a:t> or BS... is </a:t>
            </a:r>
            <a:r>
              <a:rPr lang="en-US" sz="1200" dirty="0" err="1"/>
              <a:t>Chaudhary</a:t>
            </a:r>
            <a:r>
              <a:rPr lang="en-US" sz="1200" dirty="0"/>
              <a:t> able to make the deal while attempting to satisfy the greedy politicians…how far and deep would  </a:t>
            </a:r>
            <a:r>
              <a:rPr lang="en-US" sz="1200" dirty="0" err="1"/>
              <a:t>Yadav</a:t>
            </a:r>
            <a:r>
              <a:rPr lang="en-US" sz="1200" dirty="0"/>
              <a:t> and Prasad go to quench their greed.. forms the crux of the film </a:t>
            </a:r>
          </a:p>
          <a:p>
            <a:endParaRPr lang="en-US" sz="1200" dirty="0"/>
          </a:p>
          <a:p>
            <a:endParaRPr lang="en-US" sz="1200" dirty="0"/>
          </a:p>
          <a:p>
            <a:endParaRPr lang="en-US" sz="1400" dirty="0"/>
          </a:p>
          <a:p>
            <a:endParaRPr lang="en-US" sz="1400" dirty="0"/>
          </a:p>
          <a:p>
            <a:endParaRPr lang="en-US" sz="1400" dirty="0"/>
          </a:p>
          <a:p>
            <a:r>
              <a:rPr lang="en-US" sz="1200" dirty="0"/>
              <a: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9512" y="764704"/>
            <a:ext cx="856895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BACH GAYE RE OBAMA</a:t>
            </a:r>
          </a:p>
        </p:txBody>
      </p:sp>
      <p:sp>
        <p:nvSpPr>
          <p:cNvPr id="6" name="Date Placeholder 5"/>
          <p:cNvSpPr>
            <a:spLocks noGrp="1"/>
          </p:cNvSpPr>
          <p:nvPr>
            <p:ph type="dt" sz="half" idx="10"/>
          </p:nvPr>
        </p:nvSpPr>
        <p:spPr/>
        <p:txBody>
          <a:bodyPr/>
          <a:lstStyle/>
          <a:p>
            <a:pPr>
              <a:defRPr/>
            </a:pPr>
            <a:fld id="{A5A2913A-D799-46E9-84BB-4EE249FCDD43}" type="datetime1">
              <a:rPr lang="en-US" smtClean="0"/>
              <a:pPr>
                <a:defRPr/>
              </a:pPr>
              <a:t>8/17/22</a:t>
            </a:fld>
            <a:endParaRPr lang="en-IN"/>
          </a:p>
        </p:txBody>
      </p:sp>
      <p:sp>
        <p:nvSpPr>
          <p:cNvPr id="8" name="Footer Placeholder 7"/>
          <p:cNvSpPr>
            <a:spLocks noGrp="1"/>
          </p:cNvSpPr>
          <p:nvPr>
            <p:ph type="ftr" sz="quarter" idx="11"/>
          </p:nvPr>
        </p:nvSpPr>
        <p:spPr/>
        <p:txBody>
          <a:bodyPr/>
          <a:lstStyle/>
          <a:p>
            <a:pPr>
              <a:defRPr/>
            </a:pPr>
            <a:r>
              <a:rPr lang="en-IN"/>
              <a:t>Confidential &amp; Proprietary</a:t>
            </a:r>
          </a:p>
        </p:txBody>
      </p:sp>
      <p:sp>
        <p:nvSpPr>
          <p:cNvPr id="7" name="Slide Number Placeholder 6"/>
          <p:cNvSpPr>
            <a:spLocks noGrp="1"/>
          </p:cNvSpPr>
          <p:nvPr>
            <p:ph type="sldNum" sz="quarter" idx="12"/>
          </p:nvPr>
        </p:nvSpPr>
        <p:spPr/>
        <p:txBody>
          <a:bodyPr/>
          <a:lstStyle/>
          <a:p>
            <a:pPr>
              <a:defRPr/>
            </a:pPr>
            <a:fld id="{0B8E2755-40EA-42F2-960C-B373B5E77171}" type="slidenum">
              <a:rPr lang="en-IN" smtClean="0"/>
              <a:pPr>
                <a:defRPr/>
              </a:pPr>
              <a:t>8</a:t>
            </a:fld>
            <a:endParaRPr lang="en-IN"/>
          </a:p>
        </p:txBody>
      </p:sp>
      <p:sp>
        <p:nvSpPr>
          <p:cNvPr id="16" name="TextBox 15"/>
          <p:cNvSpPr txBox="1"/>
          <p:nvPr/>
        </p:nvSpPr>
        <p:spPr>
          <a:xfrm>
            <a:off x="251520" y="1556792"/>
            <a:ext cx="8892480" cy="4862870"/>
          </a:xfrm>
          <a:prstGeom prst="rect">
            <a:avLst/>
          </a:prstGeom>
          <a:noFill/>
        </p:spPr>
        <p:txBody>
          <a:bodyPr wrap="square" rtlCol="0">
            <a:spAutoFit/>
          </a:bodyPr>
          <a:lstStyle/>
          <a:p>
            <a:pPr algn="ctr"/>
            <a:r>
              <a:rPr lang="en-US" b="1" dirty="0"/>
              <a:t>A GREAT FINANCIAL OPPORTUNITY</a:t>
            </a:r>
          </a:p>
          <a:p>
            <a:pPr algn="ctr"/>
            <a:endParaRPr lang="en-US" b="1" dirty="0"/>
          </a:p>
          <a:p>
            <a:pPr>
              <a:buFont typeface="Arial" pitchFamily="34" charset="0"/>
              <a:buChar char="•"/>
            </a:pPr>
            <a:r>
              <a:rPr lang="en-US" sz="1600" b="1" dirty="0"/>
              <a:t>Great Brand Equity - </a:t>
            </a:r>
            <a:r>
              <a:rPr lang="en-US" sz="1600" dirty="0" err="1"/>
              <a:t>Phas</a:t>
            </a:r>
            <a:r>
              <a:rPr lang="en-US" sz="1600" dirty="0"/>
              <a:t> Gaye Re Obama (PGRO) </a:t>
            </a:r>
          </a:p>
          <a:p>
            <a:pPr>
              <a:buFont typeface="Arial" pitchFamily="34" charset="0"/>
              <a:buChar char="•"/>
            </a:pPr>
            <a:r>
              <a:rPr lang="en-US" sz="1600" b="1" dirty="0"/>
              <a:t>The Sequel - </a:t>
            </a:r>
            <a:r>
              <a:rPr lang="en-US" sz="1600" dirty="0"/>
              <a:t>Bach Gaye Re Obama (BGRO) leverages the brand on a much bigger canvas</a:t>
            </a:r>
          </a:p>
          <a:p>
            <a:pPr>
              <a:buFont typeface="Arial" pitchFamily="34" charset="0"/>
              <a:buChar char="•"/>
            </a:pPr>
            <a:r>
              <a:rPr lang="en-US" sz="1600" b="1" dirty="0"/>
              <a:t>Unique Storyline </a:t>
            </a:r>
            <a:r>
              <a:rPr lang="en-US" sz="1600" dirty="0"/>
              <a:t>– Kidnapping the First Lady of the US on corruption backdrop</a:t>
            </a:r>
          </a:p>
          <a:p>
            <a:pPr>
              <a:buFont typeface="Arial" pitchFamily="34" charset="0"/>
              <a:buChar char="•"/>
            </a:pPr>
            <a:r>
              <a:rPr lang="en-US" sz="1600" b="1" dirty="0"/>
              <a:t>Great Talent</a:t>
            </a:r>
            <a:endParaRPr lang="en-US" sz="1600" dirty="0"/>
          </a:p>
          <a:p>
            <a:pPr lvl="1">
              <a:buFont typeface="Arial" pitchFamily="34" charset="0"/>
              <a:buChar char="•"/>
            </a:pPr>
            <a:r>
              <a:rPr lang="en-US" sz="1600" b="1" dirty="0"/>
              <a:t>Potential Cast </a:t>
            </a:r>
            <a:r>
              <a:rPr lang="en-US" sz="1600" dirty="0"/>
              <a:t>– well known names like </a:t>
            </a:r>
            <a:r>
              <a:rPr lang="en-US" sz="1600" dirty="0" err="1"/>
              <a:t>Nawazuddin</a:t>
            </a:r>
            <a:r>
              <a:rPr lang="en-US" sz="1600" dirty="0"/>
              <a:t> </a:t>
            </a:r>
            <a:r>
              <a:rPr lang="en-US" sz="1600" dirty="0" err="1"/>
              <a:t>Siddiqui</a:t>
            </a:r>
            <a:r>
              <a:rPr lang="en-US" sz="1600" dirty="0"/>
              <a:t>, </a:t>
            </a:r>
            <a:r>
              <a:rPr lang="en-US" sz="1600" dirty="0" err="1"/>
              <a:t>Boman</a:t>
            </a:r>
            <a:r>
              <a:rPr lang="en-US" sz="1600" dirty="0"/>
              <a:t> </a:t>
            </a:r>
            <a:r>
              <a:rPr lang="en-US" sz="1600" dirty="0" err="1"/>
              <a:t>Irani</a:t>
            </a:r>
            <a:r>
              <a:rPr lang="en-US" sz="1600" dirty="0"/>
              <a:t>, Sanjay </a:t>
            </a:r>
            <a:r>
              <a:rPr lang="en-US" sz="1600" dirty="0" err="1"/>
              <a:t>Mishra</a:t>
            </a:r>
            <a:r>
              <a:rPr lang="en-US" sz="1600" dirty="0"/>
              <a:t>, </a:t>
            </a:r>
            <a:r>
              <a:rPr lang="en-US" sz="1600" dirty="0" err="1"/>
              <a:t>Huma</a:t>
            </a:r>
            <a:r>
              <a:rPr lang="en-US" sz="1600" dirty="0"/>
              <a:t> </a:t>
            </a:r>
            <a:r>
              <a:rPr lang="en-US" sz="1600" dirty="0" err="1"/>
              <a:t>Qureshi</a:t>
            </a:r>
            <a:r>
              <a:rPr lang="en-US" sz="1600" dirty="0"/>
              <a:t>, </a:t>
            </a:r>
            <a:r>
              <a:rPr lang="en-US" sz="1600" dirty="0" err="1"/>
              <a:t>Manurishi</a:t>
            </a:r>
            <a:r>
              <a:rPr lang="en-US" sz="1600" dirty="0"/>
              <a:t> </a:t>
            </a:r>
            <a:r>
              <a:rPr lang="en-US" sz="1600" dirty="0" err="1"/>
              <a:t>Chaddha</a:t>
            </a:r>
            <a:r>
              <a:rPr lang="en-US" sz="1600" dirty="0"/>
              <a:t>, </a:t>
            </a:r>
            <a:r>
              <a:rPr lang="en-US" sz="1600" dirty="0" err="1"/>
              <a:t>Vrajesh</a:t>
            </a:r>
            <a:r>
              <a:rPr lang="en-US" sz="1600" dirty="0"/>
              <a:t> </a:t>
            </a:r>
            <a:r>
              <a:rPr lang="en-US" sz="1600" dirty="0" err="1"/>
              <a:t>Hirjee</a:t>
            </a:r>
            <a:endParaRPr lang="en-US" sz="1600" dirty="0"/>
          </a:p>
          <a:p>
            <a:pPr>
              <a:buFont typeface="Arial" pitchFamily="34" charset="0"/>
              <a:buChar char="•"/>
            </a:pPr>
            <a:r>
              <a:rPr lang="en-US" sz="1600" b="1" dirty="0"/>
              <a:t>Reasonable Budget </a:t>
            </a:r>
            <a:r>
              <a:rPr lang="en-US" sz="1600" dirty="0"/>
              <a:t>–  USD$2M</a:t>
            </a:r>
          </a:p>
          <a:p>
            <a:pPr>
              <a:buFont typeface="Arial" pitchFamily="34" charset="0"/>
              <a:buChar char="•"/>
            </a:pPr>
            <a:r>
              <a:rPr lang="en-US" sz="1600" b="1" dirty="0"/>
              <a:t>The Opportunity </a:t>
            </a:r>
          </a:p>
          <a:p>
            <a:pPr lvl="1">
              <a:buFont typeface="Arial" pitchFamily="34" charset="0"/>
              <a:buChar char="•"/>
            </a:pPr>
            <a:r>
              <a:rPr lang="en-US" sz="1600" dirty="0"/>
              <a:t>The Brand equity coupled with a great story and made by a highly talented team in a reasonable budget forms the opportunity that BGRO is!</a:t>
            </a:r>
          </a:p>
          <a:p>
            <a:pPr lvl="1">
              <a:buFont typeface="Arial" pitchFamily="34" charset="0"/>
              <a:buChar char="•"/>
            </a:pPr>
            <a:r>
              <a:rPr lang="en-US" sz="1600" dirty="0"/>
              <a:t>Potential for good Satellite and </a:t>
            </a:r>
            <a:r>
              <a:rPr lang="en-US" sz="1600" dirty="0" err="1"/>
              <a:t>Ancilliary</a:t>
            </a:r>
            <a:r>
              <a:rPr lang="en-US" sz="1600" dirty="0"/>
              <a:t> Rights business</a:t>
            </a:r>
          </a:p>
          <a:p>
            <a:pPr lvl="1">
              <a:buFont typeface="Arial" pitchFamily="34" charset="0"/>
              <a:buChar char="•"/>
            </a:pPr>
            <a:r>
              <a:rPr lang="en-US" sz="1600" dirty="0"/>
              <a:t>PGRO audience base is very big. It would give us a good start at Theatrical Revenues</a:t>
            </a:r>
          </a:p>
          <a:p>
            <a:pPr lvl="1">
              <a:buFont typeface="Arial" pitchFamily="34" charset="0"/>
              <a:buChar char="•"/>
            </a:pPr>
            <a:r>
              <a:rPr lang="en-US" sz="1600" dirty="0"/>
              <a:t>Revenue/Profit share opportunity </a:t>
            </a:r>
            <a:endParaRPr lang="en-US" sz="1200" dirty="0"/>
          </a:p>
          <a:p>
            <a:endParaRPr lang="en-US" sz="1200" dirty="0"/>
          </a:p>
          <a:p>
            <a:endParaRPr lang="en-US" sz="1400" dirty="0"/>
          </a:p>
          <a:p>
            <a:endParaRPr lang="en-US" sz="1400" dirty="0"/>
          </a:p>
          <a:p>
            <a:endParaRPr lang="en-US" sz="1400" dirty="0"/>
          </a:p>
          <a:p>
            <a:r>
              <a:rPr lang="en-US" sz="1200" dirty="0"/>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6CF39E32-5161-4497-BC85-73D0C286944B}" type="datetime1">
              <a:rPr lang="en-US" smtClean="0"/>
              <a:pPr>
                <a:defRPr/>
              </a:pPr>
              <a:t>8/17/22</a:t>
            </a:fld>
            <a:endParaRPr lang="en-IN"/>
          </a:p>
        </p:txBody>
      </p:sp>
      <p:sp>
        <p:nvSpPr>
          <p:cNvPr id="6" name="Footer Placeholder 5"/>
          <p:cNvSpPr>
            <a:spLocks noGrp="1"/>
          </p:cNvSpPr>
          <p:nvPr>
            <p:ph type="ftr" sz="quarter" idx="11"/>
          </p:nvPr>
        </p:nvSpPr>
        <p:spPr/>
        <p:txBody>
          <a:bodyPr/>
          <a:lstStyle/>
          <a:p>
            <a:pPr>
              <a:defRPr/>
            </a:pPr>
            <a:r>
              <a:rPr lang="en-IN"/>
              <a:t>Confidential &amp; Proprietary</a:t>
            </a:r>
          </a:p>
        </p:txBody>
      </p:sp>
      <p:sp>
        <p:nvSpPr>
          <p:cNvPr id="5" name="Slide Number Placeholder 4"/>
          <p:cNvSpPr>
            <a:spLocks noGrp="1"/>
          </p:cNvSpPr>
          <p:nvPr>
            <p:ph type="sldNum" sz="quarter" idx="12"/>
          </p:nvPr>
        </p:nvSpPr>
        <p:spPr/>
        <p:txBody>
          <a:bodyPr/>
          <a:lstStyle/>
          <a:p>
            <a:pPr>
              <a:defRPr/>
            </a:pPr>
            <a:fld id="{3D5FF67B-A941-479B-AC0A-7BFCC7D0FA20}" type="slidenum">
              <a:rPr lang="en-IN" smtClean="0"/>
              <a:pPr>
                <a:defRPr/>
              </a:pPr>
              <a:t>9</a:t>
            </a:fld>
            <a:endParaRPr lang="en-IN"/>
          </a:p>
        </p:txBody>
      </p:sp>
      <p:sp>
        <p:nvSpPr>
          <p:cNvPr id="7" name="Rectangle 6"/>
          <p:cNvSpPr/>
          <p:nvPr/>
        </p:nvSpPr>
        <p:spPr>
          <a:xfrm>
            <a:off x="2339752" y="2708920"/>
            <a:ext cx="475252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THANK YOU</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pex">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7587</TotalTime>
  <Words>1130</Words>
  <Application>Microsoft Macintosh PowerPoint</Application>
  <PresentationFormat>On-screen Show (4:3)</PresentationFormat>
  <Paragraphs>112</Paragraphs>
  <Slides>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Arial</vt:lpstr>
      <vt:lpstr>Book Antiqua</vt:lpstr>
      <vt:lpstr>Calibri</vt:lpstr>
      <vt:lpstr>Lucida Sans</vt:lpstr>
      <vt:lpstr>Times New Roman</vt:lpstr>
      <vt:lpstr>Wingdings</vt:lpstr>
      <vt:lpstr>Wingdings 2</vt:lpstr>
      <vt:lpstr>Wingdings 3</vt:lpstr>
      <vt:lpstr>Apex</vt:lpstr>
      <vt:lpstr>Presentation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the makers of</dc:title>
  <dc:creator>REVEL FILMS-ASHOK</dc:creator>
  <cp:lastModifiedBy>Ashok Pandey</cp:lastModifiedBy>
  <cp:revision>391</cp:revision>
  <dcterms:created xsi:type="dcterms:W3CDTF">2011-12-20T10:59:10Z</dcterms:created>
  <dcterms:modified xsi:type="dcterms:W3CDTF">2022-08-17T16:34:50Z</dcterms:modified>
</cp:coreProperties>
</file>

<file path=docProps/thumbnail.jpeg>
</file>